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92" r:id="rId4"/>
    <p:sldId id="318" r:id="rId5"/>
    <p:sldId id="263" r:id="rId6"/>
    <p:sldId id="258" r:id="rId7"/>
    <p:sldId id="262" r:id="rId8"/>
    <p:sldId id="266" r:id="rId9"/>
    <p:sldId id="267" r:id="rId10"/>
    <p:sldId id="268" r:id="rId11"/>
    <p:sldId id="269" r:id="rId12"/>
    <p:sldId id="257" r:id="rId13"/>
    <p:sldId id="270" r:id="rId14"/>
    <p:sldId id="265" r:id="rId15"/>
    <p:sldId id="798" r:id="rId16"/>
    <p:sldId id="799" r:id="rId17"/>
    <p:sldId id="800" r:id="rId18"/>
    <p:sldId id="801" r:id="rId19"/>
    <p:sldId id="264" r:id="rId20"/>
    <p:sldId id="363" r:id="rId21"/>
    <p:sldId id="365" r:id="rId22"/>
    <p:sldId id="796" r:id="rId23"/>
    <p:sldId id="797" r:id="rId24"/>
    <p:sldId id="375" r:id="rId25"/>
    <p:sldId id="272" r:id="rId26"/>
    <p:sldId id="369" r:id="rId27"/>
    <p:sldId id="370" r:id="rId28"/>
    <p:sldId id="416" r:id="rId29"/>
    <p:sldId id="306" r:id="rId30"/>
    <p:sldId id="321" r:id="rId31"/>
    <p:sldId id="802" r:id="rId32"/>
    <p:sldId id="803" r:id="rId33"/>
    <p:sldId id="276" r:id="rId34"/>
    <p:sldId id="414" r:id="rId35"/>
    <p:sldId id="286"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B7DE7-ABED-4B6B-9244-CDEEDE0D5D12}" type="datetimeFigureOut">
              <a:rPr lang="ru-RU" smtClean="0"/>
              <a:t>01.07.2025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9A51E-F5B9-463F-8245-02DB993FE78C}" type="slidenum">
              <a:rPr lang="ru-RU" smtClean="0"/>
              <a:t>‹#›</a:t>
            </a:fld>
            <a:endParaRPr lang="ru-RU"/>
          </a:p>
        </p:txBody>
      </p:sp>
    </p:spTree>
    <p:extLst>
      <p:ext uri="{BB962C8B-B14F-4D97-AF65-F5344CB8AC3E}">
        <p14:creationId xmlns:p14="http://schemas.microsoft.com/office/powerpoint/2010/main" val="157301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a:extLst>
              <a:ext uri="{FF2B5EF4-FFF2-40B4-BE49-F238E27FC236}">
                <a16:creationId xmlns:a16="http://schemas.microsoft.com/office/drawing/2014/main" id="{D0D596AE-620B-47EF-B1DF-9A6E419F6E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a:extLst>
              <a:ext uri="{FF2B5EF4-FFF2-40B4-BE49-F238E27FC236}">
                <a16:creationId xmlns:a16="http://schemas.microsoft.com/office/drawing/2014/main" id="{F2EBFA02-7DAB-4666-9D48-1FEB888516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35844" name="Номер слайда 3">
            <a:extLst>
              <a:ext uri="{FF2B5EF4-FFF2-40B4-BE49-F238E27FC236}">
                <a16:creationId xmlns:a16="http://schemas.microsoft.com/office/drawing/2014/main" id="{5DBC5E70-87F3-45A1-8E2D-CE63517BE8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284F58A7-84C8-4407-8C11-D1EC366F4D08}" type="slidenum">
              <a:rPr lang="ru-RU" altLang="ru-RU">
                <a:solidFill>
                  <a:srgbClr val="000000"/>
                </a:solidFill>
              </a:rPr>
              <a:pPr eaLnBrk="0" hangingPunct="0"/>
              <a:t>25</a:t>
            </a:fld>
            <a:endParaRPr lang="ru-RU" altLang="ru-RU">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a:extLst>
              <a:ext uri="{FF2B5EF4-FFF2-40B4-BE49-F238E27FC236}">
                <a16:creationId xmlns:a16="http://schemas.microsoft.com/office/drawing/2014/main" id="{5E230960-B77B-4376-95EA-AD0C8364F2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a:extLst>
              <a:ext uri="{FF2B5EF4-FFF2-40B4-BE49-F238E27FC236}">
                <a16:creationId xmlns:a16="http://schemas.microsoft.com/office/drawing/2014/main" id="{6562A83B-5C7D-4695-9C7F-DE1CDC267A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37892" name="Номер слайда 3">
            <a:extLst>
              <a:ext uri="{FF2B5EF4-FFF2-40B4-BE49-F238E27FC236}">
                <a16:creationId xmlns:a16="http://schemas.microsoft.com/office/drawing/2014/main" id="{46C3E64E-38AA-4664-A666-609CFF0FE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D73544B9-BCD6-45F6-A8A5-2DE56E8DC594}" type="slidenum">
              <a:rPr lang="ru-RU" altLang="ru-RU">
                <a:solidFill>
                  <a:srgbClr val="000000"/>
                </a:solidFill>
              </a:rPr>
              <a:pPr eaLnBrk="0" hangingPunct="0"/>
              <a:t>26</a:t>
            </a:fld>
            <a:endParaRPr lang="ru-RU" alt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a:extLst>
              <a:ext uri="{FF2B5EF4-FFF2-40B4-BE49-F238E27FC236}">
                <a16:creationId xmlns:a16="http://schemas.microsoft.com/office/drawing/2014/main" id="{43F9E6CD-4074-41EC-8ABE-420E5E2B5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a:extLst>
              <a:ext uri="{FF2B5EF4-FFF2-40B4-BE49-F238E27FC236}">
                <a16:creationId xmlns:a16="http://schemas.microsoft.com/office/drawing/2014/main" id="{222DFC17-7BD2-448A-B92F-EFD30F60DC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39940" name="Номер слайда 3">
            <a:extLst>
              <a:ext uri="{FF2B5EF4-FFF2-40B4-BE49-F238E27FC236}">
                <a16:creationId xmlns:a16="http://schemas.microsoft.com/office/drawing/2014/main" id="{95EBD1C6-FC72-4185-A6CE-F8B698DA7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fld id="{345B7D66-09DE-4FC2-9AE1-DE1027739B06}" type="slidenum">
              <a:rPr lang="ru-RU" altLang="ru-RU">
                <a:solidFill>
                  <a:srgbClr val="000000"/>
                </a:solidFill>
              </a:rPr>
              <a:pPr eaLnBrk="0" hangingPunct="0"/>
              <a:t>27</a:t>
            </a:fld>
            <a:endParaRPr lang="ru-RU" altLang="ru-RU">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Чтобы выбраться, прежде всего, нужно заблокировать свою карту и все свои счета. Обратиться к представителям правоохранительных органов. Если у вас есть информация о тех номерах телефонов, либо аккаунтах, с которых вам писали, звонили, с которых вам поступали предложения по переводам денежных советов, либо по предоставлению информации, которая способствовала хищению денежных советов, ее, конечно, нужно передать представителям Министерства внутренних дел. Для того, чтобы компетентные люди непосредственно уже занимались расследованием данного преступления и могли привлечь к ответственности тех лиц, которые</a:t>
            </a:r>
            <a:r>
              <a:rPr lang="ru-RU" baseline="0" dirty="0"/>
              <a:t> </a:t>
            </a:r>
            <a:r>
              <a:rPr lang="ru-RU" dirty="0"/>
              <a:t>занимаются такими противоправными деяниями.</a:t>
            </a:r>
          </a:p>
        </p:txBody>
      </p:sp>
      <p:sp>
        <p:nvSpPr>
          <p:cNvPr id="4" name="Номер слайда 3"/>
          <p:cNvSpPr>
            <a:spLocks noGrp="1"/>
          </p:cNvSpPr>
          <p:nvPr>
            <p:ph type="sldNum" sz="quarter" idx="10"/>
          </p:nvPr>
        </p:nvSpPr>
        <p:spPr/>
        <p:txBody>
          <a:bodyPr/>
          <a:lstStyle/>
          <a:p>
            <a:fld id="{FAD2EB1C-1D9A-4E24-8445-61C3ADD63A77}" type="slidenum">
              <a:rPr lang="ru-RU" smtClean="0"/>
              <a:t>32</a:t>
            </a:fld>
            <a:endParaRPr lang="ru-RU"/>
          </a:p>
        </p:txBody>
      </p:sp>
    </p:spTree>
    <p:extLst>
      <p:ext uri="{BB962C8B-B14F-4D97-AF65-F5344CB8AC3E}">
        <p14:creationId xmlns:p14="http://schemas.microsoft.com/office/powerpoint/2010/main" val="349896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id="{4020EC95-56D3-4855-9A4F-4F0C929190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id="{89357531-7560-4455-A07D-1223358A51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id="{17A73D3B-BF69-4655-9463-04D5F973C1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9DEB914-5FE8-45B9-8632-E776474BF397}" type="slidenum">
              <a:rPr lang="ru-RU" altLang="ru-RU">
                <a:solidFill>
                  <a:srgbClr val="000000"/>
                </a:solidFill>
              </a:rPr>
              <a:pPr/>
              <a:t>33</a:t>
            </a:fld>
            <a:endParaRPr lang="ru-RU" alt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7A62F3-78B9-ABCC-6BC6-613FD1D44AE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41B820C-0D35-B179-AB08-87C700FB9C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6CB897D-11AA-0FDB-3C03-11C405553415}"/>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E8644443-A3D7-2B53-32CC-F759FA1F5D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8897A8-D5E5-DC0E-BA87-F4C12BB2BC46}"/>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395055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D4894F-58B0-D59C-E5FB-EF1B8609B1B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7130641-8E83-187E-01A6-CF4E8F1392C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ECB254E-C820-B132-5BB7-DED5DF14B504}"/>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C705D3BD-D26F-606F-3FBD-2BF139600F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8A9807-7DAE-8C2A-D9CD-BF74C09E6B55}"/>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9618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426B3B4-F4F7-6FF2-18CE-75279BC59CA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3767728-E441-5830-EE64-CE4ECDA5227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C9A1232-9675-4FEA-FC71-D230763DD91A}"/>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2E000854-EBEE-A818-77D1-DAB053ACAB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D78021-3372-27B3-62C6-30F630C385E0}"/>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85238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498DA62A-86E4-35BD-A080-75647324DADA}"/>
              </a:ext>
            </a:extLst>
          </p:cNvPr>
          <p:cNvSpPr>
            <a:spLocks noGrp="1"/>
          </p:cNvSpPr>
          <p:nvPr>
            <p:ph type="dt" sz="half" idx="10"/>
          </p:nvPr>
        </p:nvSpPr>
        <p:spPr/>
        <p:txBody>
          <a:bodyPr/>
          <a:lstStyle>
            <a:lvl1pPr>
              <a:defRPr/>
            </a:lvl1pPr>
          </a:lstStyle>
          <a:p>
            <a:pPr>
              <a:defRPr/>
            </a:pPr>
            <a:fld id="{6BCEB88D-BC20-4B49-AAE3-E8FEB3579572}"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76075944-CDB3-E11A-2A63-7F8B95F7422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C1A9170-9E2E-6F6B-6DB4-F2739AC608D6}"/>
              </a:ext>
            </a:extLst>
          </p:cNvPr>
          <p:cNvSpPr>
            <a:spLocks noGrp="1"/>
          </p:cNvSpPr>
          <p:nvPr>
            <p:ph type="sldNum" sz="quarter" idx="12"/>
          </p:nvPr>
        </p:nvSpPr>
        <p:spPr/>
        <p:txBody>
          <a:bodyPr/>
          <a:lstStyle>
            <a:lvl1pPr>
              <a:defRPr/>
            </a:lvl1pPr>
          </a:lstStyle>
          <a:p>
            <a:pPr>
              <a:defRPr/>
            </a:pPr>
            <a:fld id="{4C883DB7-7C00-4076-8F15-2F8DE51334CE}" type="slidenum">
              <a:rPr lang="ru-RU"/>
              <a:pPr>
                <a:defRPr/>
              </a:pPr>
              <a:t>‹#›</a:t>
            </a:fld>
            <a:endParaRPr lang="ru-RU"/>
          </a:p>
        </p:txBody>
      </p:sp>
    </p:spTree>
    <p:extLst>
      <p:ext uri="{BB962C8B-B14F-4D97-AF65-F5344CB8AC3E}">
        <p14:creationId xmlns:p14="http://schemas.microsoft.com/office/powerpoint/2010/main" val="89294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B7F2FC-20AA-F46D-D7A5-D48B3D5DE1C7}"/>
              </a:ext>
            </a:extLst>
          </p:cNvPr>
          <p:cNvSpPr>
            <a:spLocks noGrp="1"/>
          </p:cNvSpPr>
          <p:nvPr>
            <p:ph type="dt" sz="half" idx="10"/>
          </p:nvPr>
        </p:nvSpPr>
        <p:spPr/>
        <p:txBody>
          <a:bodyPr/>
          <a:lstStyle>
            <a:lvl1pPr>
              <a:defRPr/>
            </a:lvl1pPr>
          </a:lstStyle>
          <a:p>
            <a:pPr>
              <a:defRPr/>
            </a:pPr>
            <a:fld id="{F7A4B8C7-F35E-4227-891C-65CA1AE1378B}"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A3E68488-958E-84D6-C2D2-48CBD654174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7CF53A5-6F3A-6612-9674-EBBD066413DD}"/>
              </a:ext>
            </a:extLst>
          </p:cNvPr>
          <p:cNvSpPr>
            <a:spLocks noGrp="1"/>
          </p:cNvSpPr>
          <p:nvPr>
            <p:ph type="sldNum" sz="quarter" idx="12"/>
          </p:nvPr>
        </p:nvSpPr>
        <p:spPr/>
        <p:txBody>
          <a:bodyPr/>
          <a:lstStyle>
            <a:lvl1pPr>
              <a:defRPr/>
            </a:lvl1pPr>
          </a:lstStyle>
          <a:p>
            <a:pPr>
              <a:defRPr/>
            </a:pPr>
            <a:fld id="{9E6153E9-0C62-4D59-80A6-0E6B8B48232E}" type="slidenum">
              <a:rPr lang="ru-RU"/>
              <a:pPr>
                <a:defRPr/>
              </a:pPr>
              <a:t>‹#›</a:t>
            </a:fld>
            <a:endParaRPr lang="ru-RU"/>
          </a:p>
        </p:txBody>
      </p:sp>
    </p:spTree>
    <p:extLst>
      <p:ext uri="{BB962C8B-B14F-4D97-AF65-F5344CB8AC3E}">
        <p14:creationId xmlns:p14="http://schemas.microsoft.com/office/powerpoint/2010/main" val="70937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5333"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73D4705-C090-D156-82F3-118A2BD405C4}"/>
              </a:ext>
            </a:extLst>
          </p:cNvPr>
          <p:cNvSpPr>
            <a:spLocks noGrp="1"/>
          </p:cNvSpPr>
          <p:nvPr>
            <p:ph type="dt" sz="half" idx="10"/>
          </p:nvPr>
        </p:nvSpPr>
        <p:spPr/>
        <p:txBody>
          <a:bodyPr/>
          <a:lstStyle>
            <a:lvl1pPr>
              <a:defRPr/>
            </a:lvl1pPr>
          </a:lstStyle>
          <a:p>
            <a:pPr>
              <a:defRPr/>
            </a:pPr>
            <a:fld id="{9E8232F9-71A7-4CB7-BAB1-B562B089E560}"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FDD4868E-E475-31B6-FE09-B40E89FE883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E179FA77-D1F3-77B2-E7F4-A3421B15A4AF}"/>
              </a:ext>
            </a:extLst>
          </p:cNvPr>
          <p:cNvSpPr>
            <a:spLocks noGrp="1"/>
          </p:cNvSpPr>
          <p:nvPr>
            <p:ph type="sldNum" sz="quarter" idx="12"/>
          </p:nvPr>
        </p:nvSpPr>
        <p:spPr/>
        <p:txBody>
          <a:bodyPr/>
          <a:lstStyle>
            <a:lvl1pPr>
              <a:defRPr/>
            </a:lvl1pPr>
          </a:lstStyle>
          <a:p>
            <a:pPr>
              <a:defRPr/>
            </a:pPr>
            <a:fld id="{7193FB4D-9C0A-44E6-9536-B536D7719158}" type="slidenum">
              <a:rPr lang="ru-RU"/>
              <a:pPr>
                <a:defRPr/>
              </a:pPr>
              <a:t>‹#›</a:t>
            </a:fld>
            <a:endParaRPr lang="ru-RU"/>
          </a:p>
        </p:txBody>
      </p:sp>
    </p:spTree>
    <p:extLst>
      <p:ext uri="{BB962C8B-B14F-4D97-AF65-F5344CB8AC3E}">
        <p14:creationId xmlns:p14="http://schemas.microsoft.com/office/powerpoint/2010/main" val="381783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5A73A7A0-071C-D94E-975E-7EC306AA6289}"/>
              </a:ext>
            </a:extLst>
          </p:cNvPr>
          <p:cNvSpPr>
            <a:spLocks noGrp="1"/>
          </p:cNvSpPr>
          <p:nvPr>
            <p:ph type="dt" sz="half" idx="10"/>
          </p:nvPr>
        </p:nvSpPr>
        <p:spPr/>
        <p:txBody>
          <a:bodyPr/>
          <a:lstStyle>
            <a:lvl1pPr>
              <a:defRPr/>
            </a:lvl1pPr>
          </a:lstStyle>
          <a:p>
            <a:pPr>
              <a:defRPr/>
            </a:pPr>
            <a:fld id="{4F4D4FF9-193D-4E5A-B353-0BC0BE98EE29}" type="datetimeFigureOut">
              <a:rPr lang="ru-RU"/>
              <a:pPr>
                <a:defRPr/>
              </a:pPr>
              <a:t>01.07.2025</a:t>
            </a:fld>
            <a:endParaRPr lang="ru-RU"/>
          </a:p>
        </p:txBody>
      </p:sp>
      <p:sp>
        <p:nvSpPr>
          <p:cNvPr id="6" name="Нижний колонтитул 4">
            <a:extLst>
              <a:ext uri="{FF2B5EF4-FFF2-40B4-BE49-F238E27FC236}">
                <a16:creationId xmlns:a16="http://schemas.microsoft.com/office/drawing/2014/main" id="{70647669-B227-DF93-5BEB-FF968C58A9D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E013FEC-F238-B4CC-CAF6-EB83871A1BD6}"/>
              </a:ext>
            </a:extLst>
          </p:cNvPr>
          <p:cNvSpPr>
            <a:spLocks noGrp="1"/>
          </p:cNvSpPr>
          <p:nvPr>
            <p:ph type="sldNum" sz="quarter" idx="12"/>
          </p:nvPr>
        </p:nvSpPr>
        <p:spPr/>
        <p:txBody>
          <a:bodyPr/>
          <a:lstStyle>
            <a:lvl1pPr>
              <a:defRPr/>
            </a:lvl1pPr>
          </a:lstStyle>
          <a:p>
            <a:pPr>
              <a:defRPr/>
            </a:pPr>
            <a:fld id="{66E75A70-8635-4A94-8CDD-26B320771A9A}" type="slidenum">
              <a:rPr lang="ru-RU"/>
              <a:pPr>
                <a:defRPr/>
              </a:pPr>
              <a:t>‹#›</a:t>
            </a:fld>
            <a:endParaRPr lang="ru-RU"/>
          </a:p>
        </p:txBody>
      </p:sp>
    </p:spTree>
    <p:extLst>
      <p:ext uri="{BB962C8B-B14F-4D97-AF65-F5344CB8AC3E}">
        <p14:creationId xmlns:p14="http://schemas.microsoft.com/office/powerpoint/2010/main" val="256419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A94247A5-6759-3AA8-801E-1F8F896F3CFE}"/>
              </a:ext>
            </a:extLst>
          </p:cNvPr>
          <p:cNvSpPr>
            <a:spLocks noGrp="1"/>
          </p:cNvSpPr>
          <p:nvPr>
            <p:ph type="dt" sz="half" idx="10"/>
          </p:nvPr>
        </p:nvSpPr>
        <p:spPr/>
        <p:txBody>
          <a:bodyPr/>
          <a:lstStyle>
            <a:lvl1pPr>
              <a:defRPr/>
            </a:lvl1pPr>
          </a:lstStyle>
          <a:p>
            <a:pPr>
              <a:defRPr/>
            </a:pPr>
            <a:fld id="{4AAD91A4-EA9C-44B6-AE4F-5E672739A64C}" type="datetimeFigureOut">
              <a:rPr lang="ru-RU"/>
              <a:pPr>
                <a:defRPr/>
              </a:pPr>
              <a:t>01.07.2025</a:t>
            </a:fld>
            <a:endParaRPr lang="ru-RU"/>
          </a:p>
        </p:txBody>
      </p:sp>
      <p:sp>
        <p:nvSpPr>
          <p:cNvPr id="8" name="Нижний колонтитул 4">
            <a:extLst>
              <a:ext uri="{FF2B5EF4-FFF2-40B4-BE49-F238E27FC236}">
                <a16:creationId xmlns:a16="http://schemas.microsoft.com/office/drawing/2014/main" id="{7235AC78-EB13-5B13-6C90-F94F3C39F928}"/>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7574F770-9622-0228-E664-5DB15A1C8AA9}"/>
              </a:ext>
            </a:extLst>
          </p:cNvPr>
          <p:cNvSpPr>
            <a:spLocks noGrp="1"/>
          </p:cNvSpPr>
          <p:nvPr>
            <p:ph type="sldNum" sz="quarter" idx="12"/>
          </p:nvPr>
        </p:nvSpPr>
        <p:spPr/>
        <p:txBody>
          <a:bodyPr/>
          <a:lstStyle>
            <a:lvl1pPr>
              <a:defRPr/>
            </a:lvl1pPr>
          </a:lstStyle>
          <a:p>
            <a:pPr>
              <a:defRPr/>
            </a:pPr>
            <a:fld id="{375477B8-5DEB-4C23-A592-E34C04D3C23E}" type="slidenum">
              <a:rPr lang="ru-RU"/>
              <a:pPr>
                <a:defRPr/>
              </a:pPr>
              <a:t>‹#›</a:t>
            </a:fld>
            <a:endParaRPr lang="ru-RU"/>
          </a:p>
        </p:txBody>
      </p:sp>
    </p:spTree>
    <p:extLst>
      <p:ext uri="{BB962C8B-B14F-4D97-AF65-F5344CB8AC3E}">
        <p14:creationId xmlns:p14="http://schemas.microsoft.com/office/powerpoint/2010/main" val="2686342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42753E1B-D9EC-3F01-9ADB-6AA590E03681}"/>
              </a:ext>
            </a:extLst>
          </p:cNvPr>
          <p:cNvSpPr>
            <a:spLocks noGrp="1"/>
          </p:cNvSpPr>
          <p:nvPr>
            <p:ph type="dt" sz="half" idx="10"/>
          </p:nvPr>
        </p:nvSpPr>
        <p:spPr/>
        <p:txBody>
          <a:bodyPr/>
          <a:lstStyle>
            <a:lvl1pPr>
              <a:defRPr/>
            </a:lvl1pPr>
          </a:lstStyle>
          <a:p>
            <a:pPr>
              <a:defRPr/>
            </a:pPr>
            <a:fld id="{02E37917-0B09-4EF7-96DA-2AC2697B0C39}" type="datetimeFigureOut">
              <a:rPr lang="ru-RU"/>
              <a:pPr>
                <a:defRPr/>
              </a:pPr>
              <a:t>01.07.2025</a:t>
            </a:fld>
            <a:endParaRPr lang="ru-RU"/>
          </a:p>
        </p:txBody>
      </p:sp>
      <p:sp>
        <p:nvSpPr>
          <p:cNvPr id="4" name="Нижний колонтитул 4">
            <a:extLst>
              <a:ext uri="{FF2B5EF4-FFF2-40B4-BE49-F238E27FC236}">
                <a16:creationId xmlns:a16="http://schemas.microsoft.com/office/drawing/2014/main" id="{47210156-9FB7-2B15-FA4C-F05A244595C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D40DC8EE-C533-18F6-BD2C-E7FB463218BD}"/>
              </a:ext>
            </a:extLst>
          </p:cNvPr>
          <p:cNvSpPr>
            <a:spLocks noGrp="1"/>
          </p:cNvSpPr>
          <p:nvPr>
            <p:ph type="sldNum" sz="quarter" idx="12"/>
          </p:nvPr>
        </p:nvSpPr>
        <p:spPr/>
        <p:txBody>
          <a:bodyPr/>
          <a:lstStyle>
            <a:lvl1pPr>
              <a:defRPr/>
            </a:lvl1pPr>
          </a:lstStyle>
          <a:p>
            <a:pPr>
              <a:defRPr/>
            </a:pPr>
            <a:fld id="{8C76B743-88FB-4951-A136-3E1A1D9CAEC2}" type="slidenum">
              <a:rPr lang="ru-RU"/>
              <a:pPr>
                <a:defRPr/>
              </a:pPr>
              <a:t>‹#›</a:t>
            </a:fld>
            <a:endParaRPr lang="ru-RU"/>
          </a:p>
        </p:txBody>
      </p:sp>
    </p:spTree>
    <p:extLst>
      <p:ext uri="{BB962C8B-B14F-4D97-AF65-F5344CB8AC3E}">
        <p14:creationId xmlns:p14="http://schemas.microsoft.com/office/powerpoint/2010/main" val="213345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27AE8271-6ED1-1D46-8E07-DA4F55A91E74}"/>
              </a:ext>
            </a:extLst>
          </p:cNvPr>
          <p:cNvSpPr>
            <a:spLocks noGrp="1"/>
          </p:cNvSpPr>
          <p:nvPr>
            <p:ph type="dt" sz="half" idx="10"/>
          </p:nvPr>
        </p:nvSpPr>
        <p:spPr/>
        <p:txBody>
          <a:bodyPr/>
          <a:lstStyle>
            <a:lvl1pPr>
              <a:defRPr/>
            </a:lvl1pPr>
          </a:lstStyle>
          <a:p>
            <a:pPr>
              <a:defRPr/>
            </a:pPr>
            <a:fld id="{259DCC2E-89CE-46AE-B322-F65131EE8A8D}" type="datetimeFigureOut">
              <a:rPr lang="ru-RU"/>
              <a:pPr>
                <a:defRPr/>
              </a:pPr>
              <a:t>01.07.2025</a:t>
            </a:fld>
            <a:endParaRPr lang="ru-RU"/>
          </a:p>
        </p:txBody>
      </p:sp>
      <p:sp>
        <p:nvSpPr>
          <p:cNvPr id="3" name="Нижний колонтитул 4">
            <a:extLst>
              <a:ext uri="{FF2B5EF4-FFF2-40B4-BE49-F238E27FC236}">
                <a16:creationId xmlns:a16="http://schemas.microsoft.com/office/drawing/2014/main" id="{12320F36-D728-30AA-8088-AC138406E155}"/>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9B66AA0F-DE14-86F3-EB19-D85AD0C77E87}"/>
              </a:ext>
            </a:extLst>
          </p:cNvPr>
          <p:cNvSpPr>
            <a:spLocks noGrp="1"/>
          </p:cNvSpPr>
          <p:nvPr>
            <p:ph type="sldNum" sz="quarter" idx="12"/>
          </p:nvPr>
        </p:nvSpPr>
        <p:spPr/>
        <p:txBody>
          <a:bodyPr/>
          <a:lstStyle>
            <a:lvl1pPr>
              <a:defRPr/>
            </a:lvl1pPr>
          </a:lstStyle>
          <a:p>
            <a:pPr>
              <a:defRPr/>
            </a:pPr>
            <a:fld id="{6951860B-AF47-4D15-988E-9D50CF2D4F64}" type="slidenum">
              <a:rPr lang="ru-RU"/>
              <a:pPr>
                <a:defRPr/>
              </a:pPr>
              <a:t>‹#›</a:t>
            </a:fld>
            <a:endParaRPr lang="ru-RU"/>
          </a:p>
        </p:txBody>
      </p:sp>
    </p:spTree>
    <p:extLst>
      <p:ext uri="{BB962C8B-B14F-4D97-AF65-F5344CB8AC3E}">
        <p14:creationId xmlns:p14="http://schemas.microsoft.com/office/powerpoint/2010/main" val="104962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49"/>
            <a:ext cx="4011084" cy="1162051"/>
          </a:xfrm>
        </p:spPr>
        <p:txBody>
          <a:bodyPr anchor="b"/>
          <a:lstStyle>
            <a:lvl1pPr algn="l">
              <a:defRPr sz="2667" b="1"/>
            </a:lvl1pPr>
          </a:lstStyle>
          <a:p>
            <a:r>
              <a:rPr lang="ru-RU"/>
              <a:t>Образец заголовка</a:t>
            </a:r>
          </a:p>
        </p:txBody>
      </p:sp>
      <p:sp>
        <p:nvSpPr>
          <p:cNvPr id="3" name="Объект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3">
            <a:extLst>
              <a:ext uri="{FF2B5EF4-FFF2-40B4-BE49-F238E27FC236}">
                <a16:creationId xmlns:a16="http://schemas.microsoft.com/office/drawing/2014/main" id="{CC7FDC9D-CCF3-1630-7746-58250E2C2738}"/>
              </a:ext>
            </a:extLst>
          </p:cNvPr>
          <p:cNvSpPr>
            <a:spLocks noGrp="1"/>
          </p:cNvSpPr>
          <p:nvPr>
            <p:ph type="dt" sz="half" idx="10"/>
          </p:nvPr>
        </p:nvSpPr>
        <p:spPr/>
        <p:txBody>
          <a:bodyPr/>
          <a:lstStyle>
            <a:lvl1pPr>
              <a:defRPr/>
            </a:lvl1pPr>
          </a:lstStyle>
          <a:p>
            <a:pPr>
              <a:defRPr/>
            </a:pPr>
            <a:fld id="{9D3DCB15-D938-4A7D-8016-9AAA19EB780A}" type="datetimeFigureOut">
              <a:rPr lang="ru-RU"/>
              <a:pPr>
                <a:defRPr/>
              </a:pPr>
              <a:t>01.07.2025</a:t>
            </a:fld>
            <a:endParaRPr lang="ru-RU"/>
          </a:p>
        </p:txBody>
      </p:sp>
      <p:sp>
        <p:nvSpPr>
          <p:cNvPr id="6" name="Нижний колонтитул 4">
            <a:extLst>
              <a:ext uri="{FF2B5EF4-FFF2-40B4-BE49-F238E27FC236}">
                <a16:creationId xmlns:a16="http://schemas.microsoft.com/office/drawing/2014/main" id="{55F749B1-7C56-A373-C1E7-1C1FE5E9E6D1}"/>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4F558A3-CBDA-C5B1-BE7E-116B0ECBB9D1}"/>
              </a:ext>
            </a:extLst>
          </p:cNvPr>
          <p:cNvSpPr>
            <a:spLocks noGrp="1"/>
          </p:cNvSpPr>
          <p:nvPr>
            <p:ph type="sldNum" sz="quarter" idx="12"/>
          </p:nvPr>
        </p:nvSpPr>
        <p:spPr/>
        <p:txBody>
          <a:bodyPr/>
          <a:lstStyle>
            <a:lvl1pPr>
              <a:defRPr/>
            </a:lvl1pPr>
          </a:lstStyle>
          <a:p>
            <a:pPr>
              <a:defRPr/>
            </a:pPr>
            <a:fld id="{956427F1-8084-40B6-BBE8-E5FB9B6EBD57}" type="slidenum">
              <a:rPr lang="ru-RU"/>
              <a:pPr>
                <a:defRPr/>
              </a:pPr>
              <a:t>‹#›</a:t>
            </a:fld>
            <a:endParaRPr lang="ru-RU"/>
          </a:p>
        </p:txBody>
      </p:sp>
    </p:spTree>
    <p:extLst>
      <p:ext uri="{BB962C8B-B14F-4D97-AF65-F5344CB8AC3E}">
        <p14:creationId xmlns:p14="http://schemas.microsoft.com/office/powerpoint/2010/main" val="238674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4CC5DC-A7D4-DEFC-2A87-67A9369D00E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FB24E10-7046-E1C1-54BB-889D2F1BD1F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863F64-D6A5-76A6-E6DA-6EE73AE00EE3}"/>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03305963-93DA-E679-3BC4-4BF90027B4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C98B26-3630-6D5D-3BC5-C9A300888974}"/>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3480809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9"/>
          </a:xfrm>
        </p:spPr>
        <p:txBody>
          <a:bodyPr anchor="b"/>
          <a:lstStyle>
            <a:lvl1pPr algn="l">
              <a:defRPr sz="2667"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ru-RU" noProof="0"/>
          </a:p>
        </p:txBody>
      </p:sp>
      <p:sp>
        <p:nvSpPr>
          <p:cNvPr id="4" name="Текст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Дата 3">
            <a:extLst>
              <a:ext uri="{FF2B5EF4-FFF2-40B4-BE49-F238E27FC236}">
                <a16:creationId xmlns:a16="http://schemas.microsoft.com/office/drawing/2014/main" id="{A7602D4A-CE3D-548F-B510-A33115D2AB9B}"/>
              </a:ext>
            </a:extLst>
          </p:cNvPr>
          <p:cNvSpPr>
            <a:spLocks noGrp="1"/>
          </p:cNvSpPr>
          <p:nvPr>
            <p:ph type="dt" sz="half" idx="10"/>
          </p:nvPr>
        </p:nvSpPr>
        <p:spPr/>
        <p:txBody>
          <a:bodyPr/>
          <a:lstStyle>
            <a:lvl1pPr>
              <a:defRPr/>
            </a:lvl1pPr>
          </a:lstStyle>
          <a:p>
            <a:pPr>
              <a:defRPr/>
            </a:pPr>
            <a:fld id="{3A82AE08-DD44-4152-8B16-FE41F1FBD6B2}" type="datetimeFigureOut">
              <a:rPr lang="ru-RU"/>
              <a:pPr>
                <a:defRPr/>
              </a:pPr>
              <a:t>01.07.2025</a:t>
            </a:fld>
            <a:endParaRPr lang="ru-RU"/>
          </a:p>
        </p:txBody>
      </p:sp>
      <p:sp>
        <p:nvSpPr>
          <p:cNvPr id="6" name="Нижний колонтитул 4">
            <a:extLst>
              <a:ext uri="{FF2B5EF4-FFF2-40B4-BE49-F238E27FC236}">
                <a16:creationId xmlns:a16="http://schemas.microsoft.com/office/drawing/2014/main" id="{89E16E06-51B3-319E-B010-B3ACBC51A99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2DCA5DC-187A-21EB-1EFA-3E0100B9930A}"/>
              </a:ext>
            </a:extLst>
          </p:cNvPr>
          <p:cNvSpPr>
            <a:spLocks noGrp="1"/>
          </p:cNvSpPr>
          <p:nvPr>
            <p:ph type="sldNum" sz="quarter" idx="12"/>
          </p:nvPr>
        </p:nvSpPr>
        <p:spPr/>
        <p:txBody>
          <a:bodyPr/>
          <a:lstStyle>
            <a:lvl1pPr>
              <a:defRPr/>
            </a:lvl1pPr>
          </a:lstStyle>
          <a:p>
            <a:pPr>
              <a:defRPr/>
            </a:pPr>
            <a:fld id="{126A14FD-4420-49CC-A95B-C171FEB8F84A}" type="slidenum">
              <a:rPr lang="ru-RU"/>
              <a:pPr>
                <a:defRPr/>
              </a:pPr>
              <a:t>‹#›</a:t>
            </a:fld>
            <a:endParaRPr lang="ru-RU"/>
          </a:p>
        </p:txBody>
      </p:sp>
    </p:spTree>
    <p:extLst>
      <p:ext uri="{BB962C8B-B14F-4D97-AF65-F5344CB8AC3E}">
        <p14:creationId xmlns:p14="http://schemas.microsoft.com/office/powerpoint/2010/main" val="3614831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C30242-5CFC-E6C6-93BD-97A9F3966826}"/>
              </a:ext>
            </a:extLst>
          </p:cNvPr>
          <p:cNvSpPr>
            <a:spLocks noGrp="1"/>
          </p:cNvSpPr>
          <p:nvPr>
            <p:ph type="dt" sz="half" idx="10"/>
          </p:nvPr>
        </p:nvSpPr>
        <p:spPr/>
        <p:txBody>
          <a:bodyPr/>
          <a:lstStyle>
            <a:lvl1pPr>
              <a:defRPr/>
            </a:lvl1pPr>
          </a:lstStyle>
          <a:p>
            <a:pPr>
              <a:defRPr/>
            </a:pPr>
            <a:fld id="{FD000006-6707-42D3-9531-AE5B4065814B}"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F4D9FDBB-F6D2-0AE2-A920-6F0C781E8A4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3A69229-EE40-4A98-4208-3C2AAAA27F13}"/>
              </a:ext>
            </a:extLst>
          </p:cNvPr>
          <p:cNvSpPr>
            <a:spLocks noGrp="1"/>
          </p:cNvSpPr>
          <p:nvPr>
            <p:ph type="sldNum" sz="quarter" idx="12"/>
          </p:nvPr>
        </p:nvSpPr>
        <p:spPr/>
        <p:txBody>
          <a:bodyPr/>
          <a:lstStyle>
            <a:lvl1pPr>
              <a:defRPr/>
            </a:lvl1pPr>
          </a:lstStyle>
          <a:p>
            <a:pPr>
              <a:defRPr/>
            </a:pPr>
            <a:fld id="{D397EAE4-5DCA-4DA2-857D-B2254F81DABA}" type="slidenum">
              <a:rPr lang="ru-RU"/>
              <a:pPr>
                <a:defRPr/>
              </a:pPr>
              <a:t>‹#›</a:t>
            </a:fld>
            <a:endParaRPr lang="ru-RU"/>
          </a:p>
        </p:txBody>
      </p:sp>
    </p:spTree>
    <p:extLst>
      <p:ext uri="{BB962C8B-B14F-4D97-AF65-F5344CB8AC3E}">
        <p14:creationId xmlns:p14="http://schemas.microsoft.com/office/powerpoint/2010/main" val="226157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8B10C9-7893-1710-55B0-D6F80F6BF1C9}"/>
              </a:ext>
            </a:extLst>
          </p:cNvPr>
          <p:cNvSpPr>
            <a:spLocks noGrp="1"/>
          </p:cNvSpPr>
          <p:nvPr>
            <p:ph type="dt" sz="half" idx="10"/>
          </p:nvPr>
        </p:nvSpPr>
        <p:spPr/>
        <p:txBody>
          <a:bodyPr/>
          <a:lstStyle>
            <a:lvl1pPr>
              <a:defRPr/>
            </a:lvl1pPr>
          </a:lstStyle>
          <a:p>
            <a:pPr>
              <a:defRPr/>
            </a:pPr>
            <a:fld id="{A0276869-F93B-4D4F-BD86-1ED95646988A}"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B3B3C757-8875-F11D-A0AF-6E3FDFE51C1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D13C0585-A2B6-87B4-D977-22BF5F2B6AF3}"/>
              </a:ext>
            </a:extLst>
          </p:cNvPr>
          <p:cNvSpPr>
            <a:spLocks noGrp="1"/>
          </p:cNvSpPr>
          <p:nvPr>
            <p:ph type="sldNum" sz="quarter" idx="12"/>
          </p:nvPr>
        </p:nvSpPr>
        <p:spPr/>
        <p:txBody>
          <a:bodyPr/>
          <a:lstStyle>
            <a:lvl1pPr>
              <a:defRPr/>
            </a:lvl1pPr>
          </a:lstStyle>
          <a:p>
            <a:pPr>
              <a:defRPr/>
            </a:pPr>
            <a:fld id="{7CC01AD1-D1B0-46A7-B7B5-7C80AB45E96A}" type="slidenum">
              <a:rPr lang="ru-RU"/>
              <a:pPr>
                <a:defRPr/>
              </a:pPr>
              <a:t>‹#›</a:t>
            </a:fld>
            <a:endParaRPr lang="ru-RU"/>
          </a:p>
        </p:txBody>
      </p:sp>
    </p:spTree>
    <p:extLst>
      <p:ext uri="{BB962C8B-B14F-4D97-AF65-F5344CB8AC3E}">
        <p14:creationId xmlns:p14="http://schemas.microsoft.com/office/powerpoint/2010/main" val="324057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7391E-6381-D67B-B5A6-3D62C39D921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39867A0-1CB7-D3C2-4159-DCF58C8E4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BEE69D7-4B28-89E4-AEC9-6734EE2BA78A}"/>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58FD85BC-4382-D97E-FED7-61B9DAA95C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77E3BA-7EB7-1C45-A8E9-A5C5DF512DC9}"/>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3462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758440-4E6D-3738-FE53-731B9F69137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B01E08-82A7-909A-6B3C-C223C357F0C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A574260-7098-5275-B3F6-896F03FBFB1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11E9A57-A540-6691-18C8-CFA6B73CE12E}"/>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DAA4DAD5-1019-4F6F-AD47-B2A37EC593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45CFCC6-F19C-4DCF-1C64-F72318CE42E9}"/>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3765461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83F0C-422E-0421-6216-5AA25E28AAE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FEAE1D4-E201-CB63-A8BE-E34AD1216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F46D055-5A3F-57F6-3307-7CFC5AB815C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6CBBBDF-64B6-57B4-7A25-0E60DD45F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C9D8423-6049-7469-365C-0E4609C716C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E87B21D2-B354-BE06-DCB9-1AC350FE63C4}"/>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8" name="Нижний колонтитул 7">
            <a:extLst>
              <a:ext uri="{FF2B5EF4-FFF2-40B4-BE49-F238E27FC236}">
                <a16:creationId xmlns:a16="http://schemas.microsoft.com/office/drawing/2014/main" id="{0DAF484B-DA31-27A0-0F06-9FE26ED7EC1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5F41C97-03E2-C325-37B7-174738160D87}"/>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05362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032E95-C621-A1FF-B774-A1E661227C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6D047A0-3070-8174-B21F-CF2BFD4892A2}"/>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4" name="Нижний колонтитул 3">
            <a:extLst>
              <a:ext uri="{FF2B5EF4-FFF2-40B4-BE49-F238E27FC236}">
                <a16:creationId xmlns:a16="http://schemas.microsoft.com/office/drawing/2014/main" id="{A225CC96-65BD-6B43-233D-A534C49CDB0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94AD2E-7C25-8339-EB60-6D87A692075B}"/>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92948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5FC5E16-330D-F4F2-9A1F-D293AA1004C7}"/>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3" name="Нижний колонтитул 2">
            <a:extLst>
              <a:ext uri="{FF2B5EF4-FFF2-40B4-BE49-F238E27FC236}">
                <a16:creationId xmlns:a16="http://schemas.microsoft.com/office/drawing/2014/main" id="{937B21BB-EFFA-FF50-5F33-91CE741133D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1B21599-4D2D-56E8-5B10-B661628724B9}"/>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88517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B3900-3F07-E0C6-337D-10B45032817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7990AAA-D9EF-93FF-6DA4-7B9D83A4E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36CF338-E22A-00FB-CF06-84E8BA69D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C8DCA9C-5531-E6B2-15FF-AC3BB784A222}"/>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0AAD1CF8-203B-7207-43BE-D9B6E81AAC6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56CC777-9C0C-3F38-B46C-3E387005F638}"/>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227290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AA63F1-34DB-D30F-C456-31A17A9F8FB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83CB105-3470-F39C-4740-395E51E25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C88F6E2-C063-DB08-1231-D9EA4D2D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D779817-0693-80F2-F243-5527A20D6099}"/>
              </a:ext>
            </a:extLst>
          </p:cNvPr>
          <p:cNvSpPr>
            <a:spLocks noGrp="1"/>
          </p:cNvSpPr>
          <p:nvPr>
            <p:ph type="dt" sz="half" idx="10"/>
          </p:nvPr>
        </p:nvSpPr>
        <p:spPr/>
        <p:txBody>
          <a:bodyPr/>
          <a:lstStyle/>
          <a:p>
            <a:fld id="{DBF7ECEE-BD41-4C09-BCC0-3265F5D3EAA6}" type="datetimeFigureOut">
              <a:rPr lang="ru-RU" smtClean="0"/>
              <a:t>01.07.2025</a:t>
            </a:fld>
            <a:endParaRPr lang="ru-RU"/>
          </a:p>
        </p:txBody>
      </p:sp>
      <p:sp>
        <p:nvSpPr>
          <p:cNvPr id="6" name="Нижний колонтитул 5">
            <a:extLst>
              <a:ext uri="{FF2B5EF4-FFF2-40B4-BE49-F238E27FC236}">
                <a16:creationId xmlns:a16="http://schemas.microsoft.com/office/drawing/2014/main" id="{419FDA4D-9B62-DE2B-AD9E-576BBF35982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F49CED-0545-666C-1788-17F33C1E4C8A}"/>
              </a:ext>
            </a:extLst>
          </p:cNvPr>
          <p:cNvSpPr>
            <a:spLocks noGrp="1"/>
          </p:cNvSpPr>
          <p:nvPr>
            <p:ph type="sldNum" sz="quarter" idx="12"/>
          </p:nvPr>
        </p:nvSpPr>
        <p:spPr/>
        <p:txBody>
          <a:bodyPr/>
          <a:lstStyle/>
          <a:p>
            <a:fld id="{137314C4-E974-4A2E-903E-2ED634107E10}" type="slidenum">
              <a:rPr lang="ru-RU" smtClean="0"/>
              <a:t>‹#›</a:t>
            </a:fld>
            <a:endParaRPr lang="ru-RU"/>
          </a:p>
        </p:txBody>
      </p:sp>
    </p:spTree>
    <p:extLst>
      <p:ext uri="{BB962C8B-B14F-4D97-AF65-F5344CB8AC3E}">
        <p14:creationId xmlns:p14="http://schemas.microsoft.com/office/powerpoint/2010/main" val="55461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A9EC0-FC31-9215-A148-1E0985FFA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4F17238-6FE8-123E-A0F4-6F81A5E55F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06F550-C05C-9D53-6D30-54F89D8512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7ECEE-BD41-4C09-BCC0-3265F5D3EAA6}" type="datetimeFigureOut">
              <a:rPr lang="ru-RU" smtClean="0"/>
              <a:t>01.07.2025</a:t>
            </a:fld>
            <a:endParaRPr lang="ru-RU"/>
          </a:p>
        </p:txBody>
      </p:sp>
      <p:sp>
        <p:nvSpPr>
          <p:cNvPr id="5" name="Нижний колонтитул 4">
            <a:extLst>
              <a:ext uri="{FF2B5EF4-FFF2-40B4-BE49-F238E27FC236}">
                <a16:creationId xmlns:a16="http://schemas.microsoft.com/office/drawing/2014/main" id="{6612E262-A862-FFFD-81DB-7FE1F5449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22DF81C-FF0F-5001-42D9-902A055A7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314C4-E974-4A2E-903E-2ED634107E10}" type="slidenum">
              <a:rPr lang="ru-RU" smtClean="0"/>
              <a:t>‹#›</a:t>
            </a:fld>
            <a:endParaRPr lang="ru-RU"/>
          </a:p>
        </p:txBody>
      </p:sp>
    </p:spTree>
    <p:extLst>
      <p:ext uri="{BB962C8B-B14F-4D97-AF65-F5344CB8AC3E}">
        <p14:creationId xmlns:p14="http://schemas.microsoft.com/office/powerpoint/2010/main" val="185175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2FC2E0C2-4367-AC3F-7E60-C5119EC69E54}"/>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E053E2C5-8D66-5603-A9EA-34C664B701C6}"/>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91AC8C83-6459-DE9E-C87C-CF8FF62BC724}"/>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defRPr>
            </a:lvl1pPr>
          </a:lstStyle>
          <a:p>
            <a:pPr>
              <a:defRPr/>
            </a:pPr>
            <a:fld id="{C7434B89-D42F-41DF-B589-C4FB78D53D4C}" type="datetimeFigureOut">
              <a:rPr lang="ru-RU"/>
              <a:pPr>
                <a:defRPr/>
              </a:pPr>
              <a:t>01.07.2025</a:t>
            </a:fld>
            <a:endParaRPr lang="ru-RU"/>
          </a:p>
        </p:txBody>
      </p:sp>
      <p:sp>
        <p:nvSpPr>
          <p:cNvPr id="5" name="Нижний колонтитул 4">
            <a:extLst>
              <a:ext uri="{FF2B5EF4-FFF2-40B4-BE49-F238E27FC236}">
                <a16:creationId xmlns:a16="http://schemas.microsoft.com/office/drawing/2014/main" id="{EC2E9CE9-A236-F61A-261B-B7A49D24C8F3}"/>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130E007D-4686-A98B-B8EA-3A91FF8140D1}"/>
              </a:ext>
            </a:extLst>
          </p:cNvPr>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eaLnBrk="1" fontAlgn="auto" hangingPunct="1">
              <a:spcBef>
                <a:spcPts val="0"/>
              </a:spcBef>
              <a:spcAft>
                <a:spcPts val="0"/>
              </a:spcAft>
              <a:defRPr sz="1600">
                <a:solidFill>
                  <a:schemeClr val="tx1">
                    <a:tint val="75000"/>
                  </a:schemeClr>
                </a:solidFill>
                <a:latin typeface="+mn-lt"/>
              </a:defRPr>
            </a:lvl1pPr>
          </a:lstStyle>
          <a:p>
            <a:pPr>
              <a:defRPr/>
            </a:pPr>
            <a:fld id="{98796D4C-EE95-44BF-8C10-C089FDBE0993}" type="slidenum">
              <a:rPr lang="ru-RU"/>
              <a:pPr>
                <a:defRPr/>
              </a:pPr>
              <a:t>‹#›</a:t>
            </a:fld>
            <a:endParaRPr lang="ru-RU"/>
          </a:p>
        </p:txBody>
      </p:sp>
    </p:spTree>
    <p:extLst>
      <p:ext uri="{BB962C8B-B14F-4D97-AF65-F5344CB8AC3E}">
        <p14:creationId xmlns:p14="http://schemas.microsoft.com/office/powerpoint/2010/main" val="1629165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hyperlink" Target="https://vk.com/ufarmc" TargetMode="External"/><Relationship Id="rId2" Type="http://schemas.openxmlformats.org/officeDocument/2006/relationships/hyperlink" Target="mailto:ufarmc@mail.ru"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218BF-2AB2-26CF-A229-C03ACC051C46}"/>
              </a:ext>
            </a:extLst>
          </p:cNvPr>
          <p:cNvSpPr>
            <a:spLocks noGrp="1"/>
          </p:cNvSpPr>
          <p:nvPr>
            <p:ph type="ctrTitle"/>
          </p:nvPr>
        </p:nvSpPr>
        <p:spPr>
          <a:xfrm>
            <a:off x="2661082" y="1568064"/>
            <a:ext cx="7352930" cy="2434123"/>
          </a:xfrm>
        </p:spPr>
        <p:txBody>
          <a:bodyPr>
            <a:normAutofit/>
          </a:bodyPr>
          <a:lstStyle/>
          <a:p>
            <a:r>
              <a:rPr lang="ru-RU" sz="5400" dirty="0">
                <a:solidFill>
                  <a:schemeClr val="accent1">
                    <a:lumMod val="75000"/>
                  </a:schemeClr>
                </a:solidFill>
                <a:latin typeface="Bahnschrift" panose="020B0502040204020203" pitchFamily="34" charset="0"/>
              </a:rPr>
              <a:t>Кибермошенничество</a:t>
            </a:r>
          </a:p>
        </p:txBody>
      </p:sp>
      <p:sp>
        <p:nvSpPr>
          <p:cNvPr id="3" name="Заголовок 1">
            <a:extLst>
              <a:ext uri="{FF2B5EF4-FFF2-40B4-BE49-F238E27FC236}">
                <a16:creationId xmlns:a16="http://schemas.microsoft.com/office/drawing/2014/main" id="{AA1062F2-3407-332E-12D7-8630550C5E74}"/>
              </a:ext>
            </a:extLst>
          </p:cNvPr>
          <p:cNvSpPr txBox="1">
            <a:spLocks/>
          </p:cNvSpPr>
          <p:nvPr/>
        </p:nvSpPr>
        <p:spPr>
          <a:xfrm>
            <a:off x="6855041" y="362785"/>
            <a:ext cx="3693110" cy="84666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dirty="0">
              <a:solidFill>
                <a:schemeClr val="accent1">
                  <a:lumMod val="75000"/>
                </a:schemeClr>
              </a:solidFill>
              <a:latin typeface="Bahnschrift" panose="020B0502040204020203" pitchFamily="34" charset="0"/>
            </a:endParaRPr>
          </a:p>
        </p:txBody>
      </p:sp>
      <p:pic>
        <p:nvPicPr>
          <p:cNvPr id="6" name="Рисунок 5">
            <a:extLst>
              <a:ext uri="{FF2B5EF4-FFF2-40B4-BE49-F238E27FC236}">
                <a16:creationId xmlns:a16="http://schemas.microsoft.com/office/drawing/2014/main" id="{EE6940DA-C446-4A54-A7FB-2E8E76209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2601" y="320616"/>
            <a:ext cx="2004064" cy="531877"/>
          </a:xfrm>
          <a:prstGeom prst="rect">
            <a:avLst/>
          </a:prstGeom>
        </p:spPr>
      </p:pic>
      <p:pic>
        <p:nvPicPr>
          <p:cNvPr id="4" name="Рисунок 3">
            <a:extLst>
              <a:ext uri="{FF2B5EF4-FFF2-40B4-BE49-F238E27FC236}">
                <a16:creationId xmlns:a16="http://schemas.microsoft.com/office/drawing/2014/main" id="{77DA5F43-59A4-4128-94B4-E8621EE632D9}"/>
              </a:ext>
            </a:extLst>
          </p:cNvPr>
          <p:cNvPicPr>
            <a:picLocks noChangeAspect="1"/>
          </p:cNvPicPr>
          <p:nvPr/>
        </p:nvPicPr>
        <p:blipFill>
          <a:blip r:embed="rId3"/>
          <a:stretch>
            <a:fillRect/>
          </a:stretch>
        </p:blipFill>
        <p:spPr>
          <a:xfrm>
            <a:off x="958788" y="203031"/>
            <a:ext cx="1553593" cy="1190764"/>
          </a:xfrm>
          <a:prstGeom prst="rect">
            <a:avLst/>
          </a:prstGeom>
        </p:spPr>
      </p:pic>
    </p:spTree>
    <p:extLst>
      <p:ext uri="{BB962C8B-B14F-4D97-AF65-F5344CB8AC3E}">
        <p14:creationId xmlns:p14="http://schemas.microsoft.com/office/powerpoint/2010/main" val="41101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7DCCA3-ABEB-254A-9377-18048DD0FC27}"/>
              </a:ext>
            </a:extLst>
          </p:cNvPr>
          <p:cNvPicPr>
            <a:picLocks noChangeAspect="1"/>
          </p:cNvPicPr>
          <p:nvPr/>
        </p:nvPicPr>
        <p:blipFill rotWithShape="1">
          <a:blip r:embed="rId2">
            <a:extLst>
              <a:ext uri="{28A0092B-C50C-407E-A947-70E740481C1C}">
                <a14:useLocalDpi xmlns:a14="http://schemas.microsoft.com/office/drawing/2010/main" val="0"/>
              </a:ext>
            </a:extLst>
          </a:blip>
          <a:srcRect t="4862"/>
          <a:stretch/>
        </p:blipFill>
        <p:spPr>
          <a:xfrm>
            <a:off x="1047565" y="1420427"/>
            <a:ext cx="9741762" cy="4805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9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EEC31CB-4601-0CEF-03C7-86938093A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8449" y="137121"/>
            <a:ext cx="3442981" cy="658375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7F7ACBD-EFE5-F076-274E-5AD6E0A346B1}"/>
              </a:ext>
            </a:extLst>
          </p:cNvPr>
          <p:cNvSpPr txBox="1"/>
          <p:nvPr/>
        </p:nvSpPr>
        <p:spPr>
          <a:xfrm>
            <a:off x="8975000" y="1795526"/>
            <a:ext cx="2385874" cy="646331"/>
          </a:xfrm>
          <a:prstGeom prst="rect">
            <a:avLst/>
          </a:prstGeom>
          <a:noFill/>
        </p:spPr>
        <p:txBody>
          <a:bodyPr wrap="square">
            <a:spAutoFit/>
          </a:bodyPr>
          <a:lstStyle/>
          <a:p>
            <a:r>
              <a:rPr lang="ru-RU" sz="1800" dirty="0">
                <a:solidFill>
                  <a:schemeClr val="accent1">
                    <a:lumMod val="75000"/>
                  </a:schemeClr>
                </a:solidFill>
                <a:latin typeface="Bahnschrift" panose="020B0502040204020203" pitchFamily="34" charset="0"/>
              </a:rPr>
              <a:t>Не должно быть никаких устройств</a:t>
            </a:r>
            <a:endParaRPr lang="ru-RU" dirty="0"/>
          </a:p>
        </p:txBody>
      </p:sp>
      <p:sp>
        <p:nvSpPr>
          <p:cNvPr id="11" name="Стрелка: влево 10">
            <a:extLst>
              <a:ext uri="{FF2B5EF4-FFF2-40B4-BE49-F238E27FC236}">
                <a16:creationId xmlns:a16="http://schemas.microsoft.com/office/drawing/2014/main" id="{3826A8A7-A81D-2853-8A5A-54369112F1DC}"/>
              </a:ext>
            </a:extLst>
          </p:cNvPr>
          <p:cNvSpPr/>
          <p:nvPr/>
        </p:nvSpPr>
        <p:spPr>
          <a:xfrm rot="1064984">
            <a:off x="7812638" y="1724330"/>
            <a:ext cx="1077527" cy="14239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595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A10F4FB-62DA-D62C-40BA-6712F42152EF}"/>
              </a:ext>
            </a:extLst>
          </p:cNvPr>
          <p:cNvPicPr>
            <a:picLocks noChangeAspect="1"/>
          </p:cNvPicPr>
          <p:nvPr/>
        </p:nvPicPr>
        <p:blipFill>
          <a:blip r:embed="rId2">
            <a:extLst>
              <a:ext uri="{28A0092B-C50C-407E-A947-70E740481C1C}">
                <a14:useLocalDpi xmlns:a14="http://schemas.microsoft.com/office/drawing/2010/main" val="0"/>
              </a:ext>
            </a:extLst>
          </a:blip>
          <a:srcRect l="-1121" t="4559" r="-1" b="6840"/>
          <a:stretch/>
        </p:blipFill>
        <p:spPr>
          <a:xfrm>
            <a:off x="436566" y="861369"/>
            <a:ext cx="2790388" cy="5433134"/>
          </a:xfrm>
          <a:prstGeom prst="rect">
            <a:avLst/>
          </a:prstGeom>
          <a:ln>
            <a:noFill/>
          </a:ln>
          <a:effectLst>
            <a:outerShdw blurRad="292100" dist="139700" dir="2700000" algn="tl" rotWithShape="0">
              <a:srgbClr val="333333">
                <a:alpha val="65000"/>
              </a:srgbClr>
            </a:outerShdw>
          </a:effectLst>
        </p:spPr>
      </p:pic>
      <p:pic>
        <p:nvPicPr>
          <p:cNvPr id="6" name="Рисунок 5">
            <a:extLst>
              <a:ext uri="{FF2B5EF4-FFF2-40B4-BE49-F238E27FC236}">
                <a16:creationId xmlns:a16="http://schemas.microsoft.com/office/drawing/2014/main" id="{3F657E01-6260-54DC-C0F3-0A65EF89E270}"/>
              </a:ext>
            </a:extLst>
          </p:cNvPr>
          <p:cNvPicPr>
            <a:picLocks noChangeAspect="1"/>
          </p:cNvPicPr>
          <p:nvPr/>
        </p:nvPicPr>
        <p:blipFill>
          <a:blip r:embed="rId3">
            <a:extLst>
              <a:ext uri="{28A0092B-C50C-407E-A947-70E740481C1C}">
                <a14:useLocalDpi xmlns:a14="http://schemas.microsoft.com/office/drawing/2010/main" val="0"/>
              </a:ext>
            </a:extLst>
          </a:blip>
          <a:srcRect l="-1972" t="4675" b="8346"/>
          <a:stretch/>
        </p:blipFill>
        <p:spPr>
          <a:xfrm>
            <a:off x="4046709" y="856381"/>
            <a:ext cx="2868978" cy="5438121"/>
          </a:xfrm>
          <a:prstGeom prst="rect">
            <a:avLst/>
          </a:prstGeom>
          <a:ln>
            <a:noFill/>
          </a:ln>
          <a:effectLst>
            <a:outerShdw blurRad="292100" dist="139700" dir="2700000" algn="tl" rotWithShape="0">
              <a:srgbClr val="333333">
                <a:alpha val="65000"/>
              </a:srgbClr>
            </a:outerShdw>
          </a:effectLst>
        </p:spPr>
      </p:pic>
      <p:sp>
        <p:nvSpPr>
          <p:cNvPr id="11" name="Стрелка: влево 10">
            <a:extLst>
              <a:ext uri="{FF2B5EF4-FFF2-40B4-BE49-F238E27FC236}">
                <a16:creationId xmlns:a16="http://schemas.microsoft.com/office/drawing/2014/main" id="{3826A8A7-A81D-2853-8A5A-54369112F1DC}"/>
              </a:ext>
            </a:extLst>
          </p:cNvPr>
          <p:cNvSpPr/>
          <p:nvPr/>
        </p:nvSpPr>
        <p:spPr>
          <a:xfrm rot="10516519">
            <a:off x="2245599" y="4405666"/>
            <a:ext cx="3848666" cy="20089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44E3CD27-4722-11A3-9D74-B8ED72DD2A41}"/>
              </a:ext>
            </a:extLst>
          </p:cNvPr>
          <p:cNvPicPr>
            <a:picLocks noChangeAspect="1"/>
          </p:cNvPicPr>
          <p:nvPr/>
        </p:nvPicPr>
        <p:blipFill>
          <a:blip r:embed="rId4">
            <a:extLst>
              <a:ext uri="{28A0092B-C50C-407E-A947-70E740481C1C}">
                <a14:useLocalDpi xmlns:a14="http://schemas.microsoft.com/office/drawing/2010/main" val="0"/>
              </a:ext>
            </a:extLst>
          </a:blip>
          <a:srcRect t="4706" r="2578" b="15998"/>
          <a:stretch/>
        </p:blipFill>
        <p:spPr>
          <a:xfrm>
            <a:off x="7735442" y="856382"/>
            <a:ext cx="3006538" cy="5438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96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E7009636-C063-22FF-1744-7541BC6ED9C8}"/>
              </a:ext>
            </a:extLst>
          </p:cNvPr>
          <p:cNvSpPr txBox="1">
            <a:spLocks/>
          </p:cNvSpPr>
          <p:nvPr/>
        </p:nvSpPr>
        <p:spPr>
          <a:xfrm>
            <a:off x="319596" y="307026"/>
            <a:ext cx="9250532" cy="1090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solidFill>
                  <a:schemeClr val="accent1">
                    <a:lumMod val="75000"/>
                  </a:schemeClr>
                </a:solidFill>
                <a:latin typeface="Bahnschrift" panose="020B0502040204020203" pitchFamily="34" charset="0"/>
              </a:rPr>
              <a:t>Как понять, что друга взломали:</a:t>
            </a:r>
          </a:p>
        </p:txBody>
      </p:sp>
      <p:sp>
        <p:nvSpPr>
          <p:cNvPr id="4" name="Заголовок 1">
            <a:extLst>
              <a:ext uri="{FF2B5EF4-FFF2-40B4-BE49-F238E27FC236}">
                <a16:creationId xmlns:a16="http://schemas.microsoft.com/office/drawing/2014/main" id="{ECC7C872-A750-3A50-20C0-264F3D075C19}"/>
              </a:ext>
            </a:extLst>
          </p:cNvPr>
          <p:cNvSpPr txBox="1">
            <a:spLocks/>
          </p:cNvSpPr>
          <p:nvPr/>
        </p:nvSpPr>
        <p:spPr>
          <a:xfrm>
            <a:off x="606639" y="1695871"/>
            <a:ext cx="11221375" cy="49499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ru-RU" sz="2400" dirty="0">
                <a:solidFill>
                  <a:schemeClr val="accent1">
                    <a:lumMod val="75000"/>
                  </a:schemeClr>
                </a:solidFill>
                <a:latin typeface="Bahnschrift" panose="020B0502040204020203" pitchFamily="34" charset="0"/>
              </a:rPr>
              <a:t>Просит деньги </a:t>
            </a:r>
            <a:r>
              <a:rPr lang="ru-RU" sz="2400" b="1" dirty="0">
                <a:solidFill>
                  <a:schemeClr val="accent2">
                    <a:lumMod val="75000"/>
                  </a:schemeClr>
                </a:solidFill>
                <a:latin typeface="Bahnschrift" panose="020B0502040204020203" pitchFamily="34" charset="0"/>
              </a:rPr>
              <a:t>НЕ НА СВОЙ </a:t>
            </a:r>
            <a:r>
              <a:rPr lang="ru-RU" sz="2400" dirty="0">
                <a:solidFill>
                  <a:schemeClr val="accent1">
                    <a:lumMod val="75000"/>
                  </a:schemeClr>
                </a:solidFill>
                <a:latin typeface="Bahnschrift" panose="020B0502040204020203" pitchFamily="34" charset="0"/>
              </a:rPr>
              <a:t>номер телефона</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dirty="0">
                <a:solidFill>
                  <a:schemeClr val="accent1">
                    <a:lumMod val="75000"/>
                  </a:schemeClr>
                </a:solidFill>
                <a:latin typeface="Bahnschrift" panose="020B0502040204020203" pitchFamily="34" charset="0"/>
              </a:rPr>
              <a:t>Просит деньги </a:t>
            </a:r>
            <a:r>
              <a:rPr lang="ru-RU" sz="2400" b="1" dirty="0">
                <a:solidFill>
                  <a:schemeClr val="accent2">
                    <a:lumMod val="75000"/>
                  </a:schemeClr>
                </a:solidFill>
                <a:latin typeface="Bahnschrift" panose="020B0502040204020203" pitchFamily="34" charset="0"/>
              </a:rPr>
              <a:t>НЕ НА СВОЮ </a:t>
            </a:r>
            <a:r>
              <a:rPr lang="ru-RU" sz="2400" dirty="0">
                <a:solidFill>
                  <a:schemeClr val="accent1">
                    <a:lumMod val="75000"/>
                  </a:schemeClr>
                </a:solidFill>
                <a:latin typeface="Bahnschrift" panose="020B0502040204020203" pitchFamily="34" charset="0"/>
              </a:rPr>
              <a:t>карту</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dirty="0">
                <a:solidFill>
                  <a:schemeClr val="accent1">
                    <a:lumMod val="75000"/>
                  </a:schemeClr>
                </a:solidFill>
                <a:latin typeface="Bahnschrift" panose="020B0502040204020203" pitchFamily="34" charset="0"/>
              </a:rPr>
              <a:t>Присылает </a:t>
            </a:r>
            <a:r>
              <a:rPr lang="ru-RU" sz="2400" b="1" dirty="0">
                <a:solidFill>
                  <a:schemeClr val="accent2">
                    <a:lumMod val="75000"/>
                  </a:schemeClr>
                </a:solidFill>
                <a:latin typeface="Bahnschrift" panose="020B0502040204020203" pitchFamily="34" charset="0"/>
              </a:rPr>
              <a:t>ФОТО КАРТЫ </a:t>
            </a:r>
            <a:r>
              <a:rPr lang="ru-RU" sz="2400" dirty="0">
                <a:solidFill>
                  <a:schemeClr val="accent1">
                    <a:lumMod val="75000"/>
                  </a:schemeClr>
                </a:solidFill>
                <a:latin typeface="Bahnschrift" panose="020B0502040204020203" pitchFamily="34" charset="0"/>
              </a:rPr>
              <a:t>со своими данными – это может быть подделка!</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dirty="0">
                <a:solidFill>
                  <a:schemeClr val="accent1">
                    <a:lumMod val="75000"/>
                  </a:schemeClr>
                </a:solidFill>
                <a:latin typeface="Bahnschrift" panose="020B0502040204020203" pitchFamily="34" charset="0"/>
              </a:rPr>
              <a:t>Присылает </a:t>
            </a:r>
            <a:r>
              <a:rPr lang="ru-RU" sz="2400" b="1" dirty="0">
                <a:solidFill>
                  <a:schemeClr val="accent2">
                    <a:lumMod val="75000"/>
                  </a:schemeClr>
                </a:solidFill>
                <a:latin typeface="Bahnschrift" panose="020B0502040204020203" pitchFamily="34" charset="0"/>
              </a:rPr>
              <a:t>голосовое или видео с просьбой </a:t>
            </a:r>
            <a:r>
              <a:rPr lang="ru-RU" sz="2400" dirty="0">
                <a:solidFill>
                  <a:schemeClr val="accent1">
                    <a:lumMod val="75000"/>
                  </a:schemeClr>
                </a:solidFill>
                <a:latin typeface="Bahnschrift" panose="020B0502040204020203" pitchFamily="34" charset="0"/>
              </a:rPr>
              <a:t>– это может быть подделка!</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b="1" dirty="0">
                <a:solidFill>
                  <a:schemeClr val="accent2">
                    <a:lumMod val="75000"/>
                  </a:schemeClr>
                </a:solidFill>
                <a:latin typeface="Bahnschrift" panose="020B0502040204020203" pitchFamily="34" charset="0"/>
              </a:rPr>
              <a:t>Странный стиль общения</a:t>
            </a:r>
            <a:r>
              <a:rPr lang="ru-RU" sz="2400" dirty="0">
                <a:solidFill>
                  <a:schemeClr val="accent1">
                    <a:lumMod val="75000"/>
                  </a:schemeClr>
                </a:solidFill>
                <a:latin typeface="Bahnschrift" panose="020B0502040204020203" pitchFamily="34" charset="0"/>
              </a:rPr>
              <a:t>, отличается от привычного</a:t>
            </a:r>
          </a:p>
          <a:p>
            <a:endParaRPr lang="ru-RU" sz="2400" b="1" dirty="0">
              <a:solidFill>
                <a:schemeClr val="accent1">
                  <a:lumMod val="75000"/>
                </a:schemeClr>
              </a:solidFill>
              <a:latin typeface="Bahnschrift" panose="020B0502040204020203" pitchFamily="34" charset="0"/>
            </a:endParaRPr>
          </a:p>
          <a:p>
            <a:endParaRPr lang="ru-RU" sz="2400" b="1" dirty="0">
              <a:solidFill>
                <a:schemeClr val="accent1">
                  <a:lumMod val="75000"/>
                </a:schemeClr>
              </a:solidFill>
              <a:latin typeface="Bahnschrift" panose="020B0502040204020203" pitchFamily="34" charset="0"/>
            </a:endParaRPr>
          </a:p>
          <a:p>
            <a:endParaRPr lang="ru-RU" sz="2400" b="1" dirty="0">
              <a:solidFill>
                <a:schemeClr val="accent1">
                  <a:lumMod val="75000"/>
                </a:schemeClr>
              </a:solidFill>
              <a:latin typeface="Bahnschrift" panose="020B0502040204020203" pitchFamily="34" charset="0"/>
            </a:endParaRPr>
          </a:p>
          <a:p>
            <a:pPr algn="ctr"/>
            <a:r>
              <a:rPr lang="ru-RU" sz="2400" b="1" dirty="0">
                <a:solidFill>
                  <a:schemeClr val="accent2">
                    <a:lumMod val="75000"/>
                  </a:schemeClr>
                </a:solidFill>
                <a:latin typeface="Bahnschrift" panose="020B0502040204020203" pitchFamily="34" charset="0"/>
              </a:rPr>
              <a:t>НЕ ПЕРЕВОДИТЕ </a:t>
            </a:r>
            <a:r>
              <a:rPr lang="ru-RU" sz="2400" b="1" dirty="0">
                <a:solidFill>
                  <a:schemeClr val="accent1">
                    <a:lumMod val="75000"/>
                  </a:schemeClr>
                </a:solidFill>
                <a:latin typeface="Bahnschrift" panose="020B0502040204020203" pitchFamily="34" charset="0"/>
              </a:rPr>
              <a:t>ДЕНЬГИ! </a:t>
            </a:r>
            <a:r>
              <a:rPr lang="en-US" sz="2400" b="1" dirty="0">
                <a:solidFill>
                  <a:schemeClr val="accent1">
                    <a:lumMod val="75000"/>
                  </a:schemeClr>
                </a:solidFill>
                <a:latin typeface="Bahnschrift" panose="020B0502040204020203" pitchFamily="34" charset="0"/>
              </a:rPr>
              <a:t>                </a:t>
            </a:r>
            <a:r>
              <a:rPr lang="ru-RU" sz="2400" b="1" dirty="0">
                <a:solidFill>
                  <a:schemeClr val="accent2">
                    <a:lumMod val="75000"/>
                  </a:schemeClr>
                </a:solidFill>
                <a:latin typeface="Bahnschrift" panose="020B0502040204020203" pitchFamily="34" charset="0"/>
              </a:rPr>
              <a:t>СВЯЖИТЕСЬ </a:t>
            </a:r>
            <a:r>
              <a:rPr lang="ru-RU" sz="2400" b="1" dirty="0">
                <a:solidFill>
                  <a:schemeClr val="accent1">
                    <a:lumMod val="75000"/>
                  </a:schemeClr>
                </a:solidFill>
                <a:latin typeface="Bahnschrift" panose="020B0502040204020203" pitchFamily="34" charset="0"/>
              </a:rPr>
              <a:t> С ЧЕЛОВЕКОМ!</a:t>
            </a:r>
          </a:p>
          <a:p>
            <a:endParaRPr lang="ru-RU" sz="2400" dirty="0">
              <a:solidFill>
                <a:schemeClr val="accent1">
                  <a:lumMod val="75000"/>
                </a:schemeClr>
              </a:solidFill>
              <a:latin typeface="Bahnschrift" panose="020B0502040204020203" pitchFamily="34" charset="0"/>
            </a:endParaRPr>
          </a:p>
        </p:txBody>
      </p:sp>
    </p:spTree>
    <p:extLst>
      <p:ext uri="{BB962C8B-B14F-4D97-AF65-F5344CB8AC3E}">
        <p14:creationId xmlns:p14="http://schemas.microsoft.com/office/powerpoint/2010/main" val="251159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69CD64-928C-4C63-A596-483EA846606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D129916-2632-4853-9BC3-398450E4EF9D}"/>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A5B9D808-3AE5-4C3A-916E-B26F8AA67471}"/>
              </a:ext>
            </a:extLst>
          </p:cNvPr>
          <p:cNvPicPr>
            <a:picLocks noChangeAspect="1"/>
          </p:cNvPicPr>
          <p:nvPr/>
        </p:nvPicPr>
        <p:blipFill>
          <a:blip r:embed="rId2"/>
          <a:stretch>
            <a:fillRect/>
          </a:stretch>
        </p:blipFill>
        <p:spPr>
          <a:xfrm>
            <a:off x="16776" y="0"/>
            <a:ext cx="12158447" cy="6858000"/>
          </a:xfrm>
          <a:prstGeom prst="rect">
            <a:avLst/>
          </a:prstGeom>
        </p:spPr>
      </p:pic>
    </p:spTree>
    <p:extLst>
      <p:ext uri="{BB962C8B-B14F-4D97-AF65-F5344CB8AC3E}">
        <p14:creationId xmlns:p14="http://schemas.microsoft.com/office/powerpoint/2010/main" val="133761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C3070-FFBB-48EA-AE06-02C12D0A1E0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8B0CE82-91F4-463B-9D87-7C96DA31CA01}"/>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A4873A3D-E3AA-4369-A579-B9B93BCE228E}"/>
              </a:ext>
            </a:extLst>
          </p:cNvPr>
          <p:cNvPicPr>
            <a:picLocks noChangeAspect="1"/>
          </p:cNvPicPr>
          <p:nvPr/>
        </p:nvPicPr>
        <p:blipFill>
          <a:blip r:embed="rId2"/>
          <a:stretch>
            <a:fillRect/>
          </a:stretch>
        </p:blipFill>
        <p:spPr>
          <a:xfrm>
            <a:off x="2019300" y="1133475"/>
            <a:ext cx="8153400" cy="4591050"/>
          </a:xfrm>
          <a:prstGeom prst="rect">
            <a:avLst/>
          </a:prstGeom>
        </p:spPr>
      </p:pic>
    </p:spTree>
    <p:extLst>
      <p:ext uri="{BB962C8B-B14F-4D97-AF65-F5344CB8AC3E}">
        <p14:creationId xmlns:p14="http://schemas.microsoft.com/office/powerpoint/2010/main" val="233685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2DFA31-DC02-49F0-84D3-DBB85DE7D49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BEB0299-5A3D-43B1-AEF7-E3D6397DB6FB}"/>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ACCF794C-DDC5-4CF9-BFC2-56558D9CA346}"/>
              </a:ext>
            </a:extLst>
          </p:cNvPr>
          <p:cNvPicPr>
            <a:picLocks noChangeAspect="1"/>
          </p:cNvPicPr>
          <p:nvPr/>
        </p:nvPicPr>
        <p:blipFill>
          <a:blip r:embed="rId2"/>
          <a:stretch>
            <a:fillRect/>
          </a:stretch>
        </p:blipFill>
        <p:spPr>
          <a:xfrm>
            <a:off x="0" y="43648"/>
            <a:ext cx="12192000" cy="6770703"/>
          </a:xfrm>
          <a:prstGeom prst="rect">
            <a:avLst/>
          </a:prstGeom>
        </p:spPr>
      </p:pic>
    </p:spTree>
    <p:extLst>
      <p:ext uri="{BB962C8B-B14F-4D97-AF65-F5344CB8AC3E}">
        <p14:creationId xmlns:p14="http://schemas.microsoft.com/office/powerpoint/2010/main" val="164948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5F0B11-7F50-4E5C-B659-42319D0376E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74766FF-9229-4B2F-9CC3-5B3AA9DA8458}"/>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232F4D31-72EA-4662-882C-B237A9756A71}"/>
              </a:ext>
            </a:extLst>
          </p:cNvPr>
          <p:cNvPicPr>
            <a:picLocks noChangeAspect="1"/>
          </p:cNvPicPr>
          <p:nvPr/>
        </p:nvPicPr>
        <p:blipFill>
          <a:blip r:embed="rId2"/>
          <a:stretch>
            <a:fillRect/>
          </a:stretch>
        </p:blipFill>
        <p:spPr>
          <a:xfrm>
            <a:off x="0" y="1157863"/>
            <a:ext cx="12192000" cy="4542273"/>
          </a:xfrm>
          <a:prstGeom prst="rect">
            <a:avLst/>
          </a:prstGeom>
        </p:spPr>
      </p:pic>
    </p:spTree>
    <p:extLst>
      <p:ext uri="{BB962C8B-B14F-4D97-AF65-F5344CB8AC3E}">
        <p14:creationId xmlns:p14="http://schemas.microsoft.com/office/powerpoint/2010/main" val="142580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B710A1-765D-6D1F-7697-352B0996C96C}"/>
              </a:ext>
            </a:extLst>
          </p:cNvPr>
          <p:cNvSpPr txBox="1">
            <a:spLocks/>
          </p:cNvSpPr>
          <p:nvPr/>
        </p:nvSpPr>
        <p:spPr>
          <a:xfrm>
            <a:off x="2620391" y="0"/>
            <a:ext cx="8442664" cy="846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solidFill>
                  <a:schemeClr val="accent1">
                    <a:lumMod val="75000"/>
                  </a:schemeClr>
                </a:solidFill>
                <a:latin typeface="Bahnschrift" panose="020B0502040204020203" pitchFamily="34" charset="0"/>
              </a:rPr>
              <a:t>Если вас взломали:</a:t>
            </a:r>
          </a:p>
        </p:txBody>
      </p:sp>
      <p:sp>
        <p:nvSpPr>
          <p:cNvPr id="3" name="Заголовок 1">
            <a:extLst>
              <a:ext uri="{FF2B5EF4-FFF2-40B4-BE49-F238E27FC236}">
                <a16:creationId xmlns:a16="http://schemas.microsoft.com/office/drawing/2014/main" id="{96DDAE1C-B461-781C-CD4D-ACC5A1C57889}"/>
              </a:ext>
            </a:extLst>
          </p:cNvPr>
          <p:cNvSpPr txBox="1">
            <a:spLocks/>
          </p:cNvSpPr>
          <p:nvPr/>
        </p:nvSpPr>
        <p:spPr>
          <a:xfrm>
            <a:off x="730928" y="846662"/>
            <a:ext cx="9922276" cy="5811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eriod"/>
            </a:pPr>
            <a:r>
              <a:rPr lang="ru-RU" sz="2400" dirty="0">
                <a:solidFill>
                  <a:schemeClr val="accent1">
                    <a:lumMod val="75000"/>
                  </a:schemeClr>
                </a:solidFill>
                <a:latin typeface="Bahnschrift" panose="020B0502040204020203" pitchFamily="34" charset="0"/>
              </a:rPr>
              <a:t>Настройки - </a:t>
            </a:r>
            <a:r>
              <a:rPr lang="en-US" sz="2400" dirty="0">
                <a:solidFill>
                  <a:schemeClr val="accent1">
                    <a:lumMod val="75000"/>
                  </a:schemeClr>
                </a:solidFill>
                <a:latin typeface="Bahnschrift" panose="020B0502040204020203" pitchFamily="34" charset="0"/>
              </a:rPr>
              <a:t>&gt;</a:t>
            </a:r>
            <a:r>
              <a:rPr lang="ru-RU" sz="2400" dirty="0">
                <a:solidFill>
                  <a:schemeClr val="accent1">
                    <a:lumMod val="75000"/>
                  </a:schemeClr>
                </a:solidFill>
                <a:latin typeface="Bahnschrift" panose="020B0502040204020203" pitchFamily="34" charset="0"/>
              </a:rPr>
              <a:t> связанные устройства -</a:t>
            </a:r>
            <a:r>
              <a:rPr lang="en-US" sz="2400" dirty="0">
                <a:solidFill>
                  <a:schemeClr val="accent1">
                    <a:lumMod val="75000"/>
                  </a:schemeClr>
                </a:solidFill>
                <a:latin typeface="Bahnschrift" panose="020B0502040204020203" pitchFamily="34" charset="0"/>
              </a:rPr>
              <a:t>&gt; </a:t>
            </a:r>
            <a:r>
              <a:rPr lang="ru-RU" sz="2400" b="1" dirty="0">
                <a:solidFill>
                  <a:schemeClr val="accent2">
                    <a:lumMod val="75000"/>
                  </a:schemeClr>
                </a:solidFill>
                <a:latin typeface="Bahnschrift" panose="020B0502040204020203" pitchFamily="34" charset="0"/>
              </a:rPr>
              <a:t>ОТВЯЗАТЬ</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b="1" dirty="0">
                <a:solidFill>
                  <a:schemeClr val="accent2">
                    <a:lumMod val="75000"/>
                  </a:schemeClr>
                </a:solidFill>
                <a:latin typeface="Bahnschrift" panose="020B0502040204020203" pitchFamily="34" charset="0"/>
              </a:rPr>
              <a:t>Поставить </a:t>
            </a:r>
            <a:r>
              <a:rPr lang="ru-RU" sz="2400" b="1" dirty="0" err="1">
                <a:solidFill>
                  <a:schemeClr val="accent2">
                    <a:lumMod val="75000"/>
                  </a:schemeClr>
                </a:solidFill>
                <a:latin typeface="Bahnschrift" panose="020B0502040204020203" pitchFamily="34" charset="0"/>
              </a:rPr>
              <a:t>аватарку</a:t>
            </a:r>
            <a:r>
              <a:rPr lang="ru-RU" sz="2400" b="1" dirty="0">
                <a:solidFill>
                  <a:schemeClr val="accent2">
                    <a:lumMod val="75000"/>
                  </a:schemeClr>
                </a:solidFill>
                <a:latin typeface="Bahnschrift" panose="020B0502040204020203" pitchFamily="34" charset="0"/>
              </a:rPr>
              <a:t> и статус </a:t>
            </a:r>
            <a:r>
              <a:rPr lang="ru-RU" sz="2400" dirty="0">
                <a:solidFill>
                  <a:srgbClr val="2F5597"/>
                </a:solidFill>
                <a:latin typeface="Bahnschrift" panose="020B0502040204020203" pitchFamily="34" charset="0"/>
              </a:rPr>
              <a:t>/к</a:t>
            </a:r>
            <a:r>
              <a:rPr lang="ru-RU" sz="2400" dirty="0">
                <a:solidFill>
                  <a:schemeClr val="accent1">
                    <a:lumMod val="75000"/>
                  </a:schemeClr>
                </a:solidFill>
                <a:latin typeface="Bahnschrift" panose="020B0502040204020203" pitchFamily="34" charset="0"/>
              </a:rPr>
              <a:t>артинки есть в интернете/</a:t>
            </a:r>
            <a:br>
              <a:rPr lang="ru-RU" sz="2400" dirty="0">
                <a:solidFill>
                  <a:schemeClr val="accent1">
                    <a:lumMod val="75000"/>
                  </a:schemeClr>
                </a:solidFill>
                <a:latin typeface="Bahnschrift" panose="020B0502040204020203" pitchFamily="34" charset="0"/>
              </a:rPr>
            </a:br>
            <a:r>
              <a:rPr lang="ru-RU" sz="2400" dirty="0">
                <a:solidFill>
                  <a:schemeClr val="accent1">
                    <a:lumMod val="75000"/>
                  </a:schemeClr>
                </a:solidFill>
                <a:latin typeface="Bahnschrift" panose="020B0502040204020203" pitchFamily="34" charset="0"/>
              </a:rPr>
              <a:t>«Меня взломали, не переводите деньги!»</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b="1" dirty="0">
                <a:solidFill>
                  <a:schemeClr val="accent2">
                    <a:lumMod val="75000"/>
                  </a:schemeClr>
                </a:solidFill>
                <a:latin typeface="Bahnschrift" panose="020B0502040204020203" pitchFamily="34" charset="0"/>
              </a:rPr>
              <a:t>Удалить мессенджер </a:t>
            </a:r>
            <a:r>
              <a:rPr lang="ru-RU" sz="2400" dirty="0">
                <a:solidFill>
                  <a:schemeClr val="accent1">
                    <a:lumMod val="75000"/>
                  </a:schemeClr>
                </a:solidFill>
                <a:latin typeface="Bahnschrift" panose="020B0502040204020203" pitchFamily="34" charset="0"/>
              </a:rPr>
              <a:t>с телефона. </a:t>
            </a:r>
            <a:br>
              <a:rPr lang="ru-RU" sz="2400" dirty="0">
                <a:solidFill>
                  <a:schemeClr val="accent1">
                    <a:lumMod val="75000"/>
                  </a:schemeClr>
                </a:solidFill>
                <a:latin typeface="Bahnschrift" panose="020B0502040204020203" pitchFamily="34" charset="0"/>
              </a:rPr>
            </a:br>
            <a:r>
              <a:rPr lang="ru-RU" sz="2400" b="1" dirty="0">
                <a:solidFill>
                  <a:schemeClr val="accent2">
                    <a:lumMod val="75000"/>
                  </a:schemeClr>
                </a:solidFill>
                <a:latin typeface="Bahnschrift" panose="020B0502040204020203" pitchFamily="34" charset="0"/>
              </a:rPr>
              <a:t>Загрузить заново </a:t>
            </a:r>
            <a:r>
              <a:rPr lang="ru-RU" sz="2400" dirty="0">
                <a:solidFill>
                  <a:schemeClr val="accent1">
                    <a:lumMod val="75000"/>
                  </a:schemeClr>
                </a:solidFill>
                <a:latin typeface="Bahnschrift" panose="020B0502040204020203" pitchFamily="34" charset="0"/>
              </a:rPr>
              <a:t>из магазина приложений</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b="1" dirty="0">
                <a:solidFill>
                  <a:schemeClr val="accent2">
                    <a:lumMod val="75000"/>
                  </a:schemeClr>
                </a:solidFill>
                <a:latin typeface="Bahnschrift" panose="020B0502040204020203" pitchFamily="34" charset="0"/>
              </a:rPr>
              <a:t>Ввести номер телефона, ввести код из смс </a:t>
            </a:r>
            <a:r>
              <a:rPr lang="ru-RU" sz="2400" dirty="0">
                <a:solidFill>
                  <a:schemeClr val="accent1">
                    <a:lumMod val="75000"/>
                  </a:schemeClr>
                </a:solidFill>
                <a:latin typeface="Bahnschrift" panose="020B0502040204020203" pitchFamily="34" charset="0"/>
              </a:rPr>
              <a:t>от мессенджера</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dirty="0">
                <a:solidFill>
                  <a:schemeClr val="accent1">
                    <a:lumMod val="75000"/>
                  </a:schemeClr>
                </a:solidFill>
                <a:latin typeface="Bahnschrift" panose="020B0502040204020203" pitchFamily="34" charset="0"/>
              </a:rPr>
              <a:t>Если стояла </a:t>
            </a:r>
            <a:r>
              <a:rPr lang="ru-RU" sz="2400" dirty="0" err="1">
                <a:solidFill>
                  <a:schemeClr val="accent1">
                    <a:lumMod val="75000"/>
                  </a:schemeClr>
                </a:solidFill>
                <a:latin typeface="Bahnschrift" panose="020B0502040204020203" pitchFamily="34" charset="0"/>
              </a:rPr>
              <a:t>двухшаговая</a:t>
            </a:r>
            <a:r>
              <a:rPr lang="ru-RU" sz="2400" dirty="0">
                <a:solidFill>
                  <a:schemeClr val="accent1">
                    <a:lumMod val="75000"/>
                  </a:schemeClr>
                </a:solidFill>
                <a:latin typeface="Bahnschrift" panose="020B0502040204020203" pitchFamily="34" charset="0"/>
              </a:rPr>
              <a:t> проверка – </a:t>
            </a:r>
            <a:r>
              <a:rPr lang="ru-RU" sz="2400" b="1" dirty="0">
                <a:solidFill>
                  <a:schemeClr val="accent2">
                    <a:lumMod val="75000"/>
                  </a:schemeClr>
                </a:solidFill>
                <a:latin typeface="Bahnschrift" panose="020B0502040204020203" pitchFamily="34" charset="0"/>
              </a:rPr>
              <a:t>ввести 6-значный пароль</a:t>
            </a:r>
          </a:p>
          <a:p>
            <a:pPr marL="457200" indent="-457200">
              <a:buFont typeface="+mj-lt"/>
              <a:buAutoNum type="arabicPeriod"/>
            </a:pPr>
            <a:endParaRPr lang="ru-RU" sz="2400" b="1" dirty="0">
              <a:solidFill>
                <a:schemeClr val="accent2">
                  <a:lumMod val="75000"/>
                </a:schemeClr>
              </a:solidFill>
              <a:latin typeface="Bahnschrift" panose="020B0502040204020203" pitchFamily="34" charset="0"/>
            </a:endParaRPr>
          </a:p>
          <a:p>
            <a:pPr marL="457200" indent="-457200">
              <a:buFont typeface="+mj-lt"/>
              <a:buAutoNum type="arabicPeriod"/>
            </a:pPr>
            <a:r>
              <a:rPr lang="ru-RU" sz="2400" dirty="0">
                <a:solidFill>
                  <a:schemeClr val="accent1">
                    <a:lumMod val="75000"/>
                  </a:schemeClr>
                </a:solidFill>
                <a:latin typeface="Bahnschrift" panose="020B0502040204020203" pitchFamily="34" charset="0"/>
              </a:rPr>
              <a:t>Если не стояла, но просит код – значит, его установили мошенники. Они уже потеряли доступ к вашему мессенджеру. </a:t>
            </a:r>
            <a:r>
              <a:rPr lang="ru-RU" sz="2400" b="1" dirty="0">
                <a:solidFill>
                  <a:schemeClr val="accent2">
                    <a:lumMod val="75000"/>
                  </a:schemeClr>
                </a:solidFill>
                <a:latin typeface="Bahnschrift" panose="020B0502040204020203" pitchFamily="34" charset="0"/>
              </a:rPr>
              <a:t>Через 7 дней код сбросится</a:t>
            </a:r>
            <a:r>
              <a:rPr lang="ru-RU" sz="2400" dirty="0">
                <a:solidFill>
                  <a:schemeClr val="accent1">
                    <a:lumMod val="75000"/>
                  </a:schemeClr>
                </a:solidFill>
                <a:latin typeface="Bahnschrift" panose="020B0502040204020203" pitchFamily="34" charset="0"/>
              </a:rPr>
              <a:t>, и вы спокойно зайдете в аккаунт.</a:t>
            </a:r>
          </a:p>
          <a:p>
            <a:pPr marL="457200" indent="-457200">
              <a:buFont typeface="+mj-lt"/>
              <a:buAutoNum type="arabicPeriod"/>
            </a:pPr>
            <a:endParaRPr lang="ru-RU" sz="2400" dirty="0">
              <a:solidFill>
                <a:schemeClr val="accent1">
                  <a:lumMod val="75000"/>
                </a:schemeClr>
              </a:solidFill>
              <a:latin typeface="Bahnschrift" panose="020B0502040204020203" pitchFamily="34" charset="0"/>
            </a:endParaRPr>
          </a:p>
          <a:p>
            <a:pPr marL="457200" indent="-457200">
              <a:buFont typeface="+mj-lt"/>
              <a:buAutoNum type="arabicPeriod"/>
            </a:pPr>
            <a:r>
              <a:rPr lang="ru-RU" sz="2400" b="1" dirty="0">
                <a:solidFill>
                  <a:schemeClr val="accent2">
                    <a:lumMod val="75000"/>
                  </a:schemeClr>
                </a:solidFill>
                <a:latin typeface="Bahnschrift" panose="020B0502040204020203" pitchFamily="34" charset="0"/>
              </a:rPr>
              <a:t>Поменяйте пароли </a:t>
            </a:r>
            <a:r>
              <a:rPr lang="ru-RU" sz="2400" dirty="0">
                <a:solidFill>
                  <a:schemeClr val="accent1">
                    <a:lumMod val="75000"/>
                  </a:schemeClr>
                </a:solidFill>
                <a:latin typeface="Bahnschrift" panose="020B0502040204020203" pitchFamily="34" charset="0"/>
              </a:rPr>
              <a:t>во всех соцсетях и на электронной почте, </a:t>
            </a:r>
            <a:br>
              <a:rPr lang="ru-RU" sz="2400" dirty="0">
                <a:solidFill>
                  <a:schemeClr val="accent1">
                    <a:lumMod val="75000"/>
                  </a:schemeClr>
                </a:solidFill>
                <a:latin typeface="Bahnschrift" panose="020B0502040204020203" pitchFamily="34" charset="0"/>
              </a:rPr>
            </a:br>
            <a:r>
              <a:rPr lang="ru-RU" sz="2400" dirty="0">
                <a:solidFill>
                  <a:schemeClr val="accent1">
                    <a:lumMod val="75000"/>
                  </a:schemeClr>
                </a:solidFill>
                <a:latin typeface="Bahnschrift" panose="020B0502040204020203" pitchFamily="34" charset="0"/>
              </a:rPr>
              <a:t>к которой привязан мессенджер!</a:t>
            </a:r>
          </a:p>
        </p:txBody>
      </p:sp>
    </p:spTree>
    <p:extLst>
      <p:ext uri="{BB962C8B-B14F-4D97-AF65-F5344CB8AC3E}">
        <p14:creationId xmlns:p14="http://schemas.microsoft.com/office/powerpoint/2010/main" val="9632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88BB86-86D8-6A44-94F5-2BA964F39716}"/>
              </a:ext>
            </a:extLst>
          </p:cNvPr>
          <p:cNvSpPr txBox="1"/>
          <p:nvPr/>
        </p:nvSpPr>
        <p:spPr>
          <a:xfrm>
            <a:off x="912285" y="3045885"/>
            <a:ext cx="4269316" cy="2493568"/>
          </a:xfrm>
          <a:prstGeom prst="rect">
            <a:avLst/>
          </a:prstGeom>
          <a:solidFill>
            <a:schemeClr val="tx2">
              <a:lumMod val="20000"/>
              <a:lumOff val="80000"/>
            </a:schemeClr>
          </a:solidFill>
        </p:spPr>
        <p:txBody>
          <a:bodyPr>
            <a:spAutoFit/>
          </a:bodyPr>
          <a:lstStyle/>
          <a:p>
            <a:pPr>
              <a:defRPr/>
            </a:pPr>
            <a:r>
              <a:rPr lang="ru-RU" sz="4267" dirty="0">
                <a:solidFill>
                  <a:schemeClr val="tx2"/>
                </a:solidFill>
                <a:latin typeface="Museo Sans Cyrl 500" pitchFamily="2" charset="-52"/>
                <a:ea typeface="+mj-ea"/>
                <a:cs typeface="+mj-cs"/>
              </a:rPr>
              <a:t>СТРАХ</a:t>
            </a:r>
          </a:p>
          <a:p>
            <a:pPr algn="r">
              <a:defRPr/>
            </a:pPr>
            <a:endParaRPr lang="ru-RU" sz="2133" dirty="0">
              <a:solidFill>
                <a:srgbClr val="000000"/>
              </a:solidFill>
              <a:latin typeface="Arial" panose="020B0604020202020204" pitchFamily="34" charset="0"/>
            </a:endParaRPr>
          </a:p>
          <a:p>
            <a:pPr marL="380990" indent="-380990">
              <a:lnSpc>
                <a:spcPct val="150000"/>
              </a:lnSpc>
              <a:buFont typeface="Arial" panose="020B0604020202020204" pitchFamily="34" charset="0"/>
              <a:buChar char="•"/>
              <a:defRPr/>
            </a:pPr>
            <a:r>
              <a:rPr lang="ru-RU" sz="2133" b="1" dirty="0">
                <a:solidFill>
                  <a:schemeClr val="accent1">
                    <a:lumMod val="50000"/>
                  </a:schemeClr>
                </a:solidFill>
                <a:latin typeface="Arial" panose="020B0604020202020204" pitchFamily="34" charset="0"/>
                <a:ea typeface="+mj-ea"/>
                <a:cs typeface="+mj-cs"/>
              </a:rPr>
              <a:t>ЗА ДЕНЬГИ, ИМУЩЕСТВО</a:t>
            </a:r>
          </a:p>
          <a:p>
            <a:pPr marL="380990" indent="-380990">
              <a:lnSpc>
                <a:spcPct val="150000"/>
              </a:lnSpc>
              <a:buFont typeface="Arial" panose="020B0604020202020204" pitchFamily="34" charset="0"/>
              <a:buChar char="•"/>
              <a:defRPr/>
            </a:pPr>
            <a:r>
              <a:rPr lang="ru-RU" sz="2133" b="1" dirty="0">
                <a:solidFill>
                  <a:schemeClr val="accent1">
                    <a:lumMod val="50000"/>
                  </a:schemeClr>
                </a:solidFill>
                <a:latin typeface="Arial" panose="020B0604020202020204" pitchFamily="34" charset="0"/>
                <a:ea typeface="+mj-ea"/>
                <a:cs typeface="+mj-cs"/>
              </a:rPr>
              <a:t>ЗА БЛИЗКИХ</a:t>
            </a:r>
          </a:p>
          <a:p>
            <a:pPr marL="380990" indent="-380990">
              <a:lnSpc>
                <a:spcPct val="150000"/>
              </a:lnSpc>
              <a:buFont typeface="Arial" panose="020B0604020202020204" pitchFamily="34" charset="0"/>
              <a:buChar char="•"/>
              <a:defRPr/>
            </a:pPr>
            <a:r>
              <a:rPr lang="ru-RU" sz="2133" b="1" dirty="0">
                <a:solidFill>
                  <a:schemeClr val="accent1">
                    <a:lumMod val="50000"/>
                  </a:schemeClr>
                </a:solidFill>
                <a:latin typeface="Arial" panose="020B0604020202020204" pitchFamily="34" charset="0"/>
                <a:ea typeface="+mj-ea"/>
                <a:cs typeface="+mj-cs"/>
              </a:rPr>
              <a:t>УПУЩЕННОЙ ВЫГОДЫ</a:t>
            </a:r>
          </a:p>
        </p:txBody>
      </p:sp>
      <p:sp>
        <p:nvSpPr>
          <p:cNvPr id="8196" name="TextBox 6">
            <a:extLst>
              <a:ext uri="{FF2B5EF4-FFF2-40B4-BE49-F238E27FC236}">
                <a16:creationId xmlns:a16="http://schemas.microsoft.com/office/drawing/2014/main" id="{ECB645DA-FD98-2C65-6A44-9B5703B912D8}"/>
              </a:ext>
            </a:extLst>
          </p:cNvPr>
          <p:cNvSpPr txBox="1">
            <a:spLocks noChangeArrowheads="1"/>
          </p:cNvSpPr>
          <p:nvPr/>
        </p:nvSpPr>
        <p:spPr bwMode="auto">
          <a:xfrm>
            <a:off x="0" y="1363134"/>
            <a:ext cx="5327651"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3733" b="1">
                <a:solidFill>
                  <a:srgbClr val="003560"/>
                </a:solidFill>
                <a:latin typeface="Museo Sans Cyrl 500" panose="02000000000000000000" pitchFamily="2" charset="-52"/>
              </a:rPr>
              <a:t>НА ЧЕМ ИГРАЮТ?</a:t>
            </a:r>
            <a:endParaRPr lang="ru-RU" altLang="ru-RU" sz="3733" b="1">
              <a:solidFill>
                <a:srgbClr val="003560"/>
              </a:solidFill>
            </a:endParaRPr>
          </a:p>
        </p:txBody>
      </p:sp>
      <p:sp>
        <p:nvSpPr>
          <p:cNvPr id="2" name="TextBox 1">
            <a:extLst>
              <a:ext uri="{FF2B5EF4-FFF2-40B4-BE49-F238E27FC236}">
                <a16:creationId xmlns:a16="http://schemas.microsoft.com/office/drawing/2014/main" id="{A8C463A6-4CAB-EF4F-D97F-BB03E521ACBA}"/>
              </a:ext>
            </a:extLst>
          </p:cNvPr>
          <p:cNvSpPr txBox="1"/>
          <p:nvPr/>
        </p:nvSpPr>
        <p:spPr>
          <a:xfrm>
            <a:off x="6026151" y="3045884"/>
            <a:ext cx="5253567" cy="2493568"/>
          </a:xfrm>
          <a:prstGeom prst="rect">
            <a:avLst/>
          </a:prstGeom>
          <a:solidFill>
            <a:schemeClr val="tx2">
              <a:lumMod val="20000"/>
              <a:lumOff val="80000"/>
            </a:schemeClr>
          </a:solidFill>
        </p:spPr>
        <p:txBody>
          <a:bodyPr>
            <a:spAutoFit/>
          </a:bodyPr>
          <a:lstStyle/>
          <a:p>
            <a:pPr>
              <a:defRPr/>
            </a:pPr>
            <a:r>
              <a:rPr lang="ru-RU" sz="4267" dirty="0">
                <a:solidFill>
                  <a:schemeClr val="tx2"/>
                </a:solidFill>
                <a:latin typeface="Museo Sans Cyrl 500" pitchFamily="2" charset="-52"/>
                <a:ea typeface="+mj-ea"/>
                <a:cs typeface="+mj-cs"/>
              </a:rPr>
              <a:t>АЛЧНОСТЬ</a:t>
            </a:r>
          </a:p>
          <a:p>
            <a:pPr algn="r">
              <a:defRPr/>
            </a:pPr>
            <a:endParaRPr lang="ru-RU" sz="2133" dirty="0">
              <a:solidFill>
                <a:srgbClr val="000000"/>
              </a:solidFill>
              <a:latin typeface="Arial" panose="020B0604020202020204" pitchFamily="34" charset="0"/>
            </a:endParaRPr>
          </a:p>
          <a:p>
            <a:pPr marL="380990" indent="-380990">
              <a:lnSpc>
                <a:spcPct val="150000"/>
              </a:lnSpc>
              <a:buFont typeface="Arial" panose="020B0604020202020204" pitchFamily="34" charset="0"/>
              <a:buChar char="•"/>
              <a:defRPr/>
            </a:pPr>
            <a:r>
              <a:rPr lang="ru-RU" sz="2133" b="1" dirty="0">
                <a:solidFill>
                  <a:schemeClr val="accent1">
                    <a:lumMod val="50000"/>
                  </a:schemeClr>
                </a:solidFill>
                <a:latin typeface="Arial" panose="020B0604020202020204" pitchFamily="34" charset="0"/>
                <a:ea typeface="+mj-ea"/>
                <a:cs typeface="+mj-cs"/>
              </a:rPr>
              <a:t>БЫСТРО РАЗБОГАТЕТЬ</a:t>
            </a:r>
          </a:p>
          <a:p>
            <a:pPr marL="380990" indent="-380990">
              <a:lnSpc>
                <a:spcPct val="150000"/>
              </a:lnSpc>
              <a:buFont typeface="Arial" panose="020B0604020202020204" pitchFamily="34" charset="0"/>
              <a:buChar char="•"/>
              <a:defRPr/>
            </a:pPr>
            <a:r>
              <a:rPr lang="ru-RU" sz="2133" b="1" dirty="0">
                <a:solidFill>
                  <a:schemeClr val="accent1">
                    <a:lumMod val="50000"/>
                  </a:schemeClr>
                </a:solidFill>
                <a:latin typeface="Arial" panose="020B0604020202020204" pitchFamily="34" charset="0"/>
                <a:ea typeface="+mj-ea"/>
                <a:cs typeface="+mj-cs"/>
              </a:rPr>
              <a:t>ПОЛУЧИТЬ ДЕНЬГИ ПРОСТО ТАК</a:t>
            </a:r>
          </a:p>
          <a:p>
            <a:pPr marL="380990" indent="-380990">
              <a:lnSpc>
                <a:spcPct val="150000"/>
              </a:lnSpc>
              <a:buFont typeface="Arial" panose="020B0604020202020204" pitchFamily="34" charset="0"/>
              <a:buChar char="•"/>
              <a:defRPr/>
            </a:pPr>
            <a:endParaRPr lang="ru-RU" sz="2133" dirty="0">
              <a:solidFill>
                <a:schemeClr val="accent1">
                  <a:lumMod val="50000"/>
                </a:schemeClr>
              </a:solidFill>
              <a:latin typeface="Arial" panose="020B0604020202020204"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5DDDD01-CB1C-41D9-BF1E-EC6215A004E5}"/>
              </a:ext>
            </a:extLst>
          </p:cNvPr>
          <p:cNvSpPr/>
          <p:nvPr/>
        </p:nvSpPr>
        <p:spPr>
          <a:xfrm>
            <a:off x="7904163" y="3525838"/>
            <a:ext cx="3781425" cy="298767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1" name="TextBox 20">
            <a:extLst>
              <a:ext uri="{FF2B5EF4-FFF2-40B4-BE49-F238E27FC236}">
                <a16:creationId xmlns:a16="http://schemas.microsoft.com/office/drawing/2014/main" id="{D2293A7A-4D01-4E72-AA2F-B624D85B5C1E}"/>
              </a:ext>
            </a:extLst>
          </p:cNvPr>
          <p:cNvSpPr txBox="1"/>
          <p:nvPr/>
        </p:nvSpPr>
        <p:spPr>
          <a:xfrm>
            <a:off x="7904163" y="1285875"/>
            <a:ext cx="3781425" cy="2389188"/>
          </a:xfrm>
          <a:prstGeom prst="rect">
            <a:avLst/>
          </a:prstGeom>
          <a:solidFill>
            <a:schemeClr val="tx2">
              <a:lumMod val="20000"/>
              <a:lumOff val="80000"/>
            </a:schemeClr>
          </a:solidFill>
        </p:spPr>
        <p:txBody>
          <a:bodyPr>
            <a:spAutoFit/>
          </a:bodyPr>
          <a:lstStyle/>
          <a:p>
            <a:pPr algn="r" eaLnBrk="1" fontAlgn="auto" hangingPunct="1">
              <a:spcBef>
                <a:spcPts val="0"/>
              </a:spcBef>
              <a:spcAft>
                <a:spcPts val="0"/>
              </a:spcAft>
              <a:defRPr/>
            </a:pPr>
            <a:r>
              <a:rPr lang="ru-RU" sz="2133" dirty="0">
                <a:solidFill>
                  <a:srgbClr val="000000"/>
                </a:solidFill>
                <a:latin typeface="Museo Sans Cyrl 100" panose="02000000000000000000" pitchFamily="2" charset="-52"/>
              </a:rPr>
              <a:t>За 2024 год</a:t>
            </a:r>
          </a:p>
          <a:p>
            <a:pPr algn="r" eaLnBrk="1" fontAlgn="auto" hangingPunct="1">
              <a:spcBef>
                <a:spcPts val="0"/>
              </a:spcBef>
              <a:spcAft>
                <a:spcPts val="0"/>
              </a:spcAft>
              <a:defRPr/>
            </a:pPr>
            <a:r>
              <a:rPr lang="ru-RU" sz="2133" b="1" dirty="0">
                <a:solidFill>
                  <a:srgbClr val="000000"/>
                </a:solidFill>
                <a:latin typeface="Museo Sans Cyrl 100" panose="02000000000000000000" pitchFamily="2" charset="-52"/>
              </a:rPr>
              <a:t>14 тысяч жертв </a:t>
            </a:r>
            <a:br>
              <a:rPr lang="ru-RU" sz="2133" dirty="0">
                <a:solidFill>
                  <a:srgbClr val="000000"/>
                </a:solidFill>
                <a:latin typeface="Museo Sans Cyrl 100" panose="02000000000000000000" pitchFamily="2" charset="-52"/>
              </a:rPr>
            </a:br>
            <a:r>
              <a:rPr lang="ru-RU" sz="2133" dirty="0">
                <a:solidFill>
                  <a:srgbClr val="000000"/>
                </a:solidFill>
                <a:latin typeface="Museo Sans Cyrl 100" panose="02000000000000000000" pitchFamily="2" charset="-52"/>
              </a:rPr>
              <a:t>жители Башкортостана </a:t>
            </a:r>
            <a:br>
              <a:rPr lang="ru-RU" sz="2133" dirty="0">
                <a:solidFill>
                  <a:srgbClr val="000000"/>
                </a:solidFill>
                <a:latin typeface="Museo Sans Cyrl 100" panose="02000000000000000000" pitchFamily="2" charset="-52"/>
              </a:rPr>
            </a:br>
            <a:r>
              <a:rPr lang="ru-RU" sz="2133" dirty="0">
                <a:solidFill>
                  <a:srgbClr val="000000"/>
                </a:solidFill>
                <a:latin typeface="Museo Sans Cyrl 100" panose="02000000000000000000" pitchFamily="2" charset="-52"/>
              </a:rPr>
              <a:t>перечислили мошенникам </a:t>
            </a:r>
            <a:br>
              <a:rPr lang="ru-RU" sz="2133" dirty="0">
                <a:solidFill>
                  <a:srgbClr val="000000"/>
                </a:solidFill>
                <a:latin typeface="Museo Sans Cyrl 100" panose="02000000000000000000" pitchFamily="2" charset="-52"/>
              </a:rPr>
            </a:br>
            <a:r>
              <a:rPr lang="ru-RU" sz="2133" b="1" dirty="0">
                <a:solidFill>
                  <a:srgbClr val="000000"/>
                </a:solidFill>
                <a:latin typeface="Museo Sans Cyrl 100" panose="02000000000000000000" pitchFamily="2" charset="-52"/>
              </a:rPr>
              <a:t>более 4,4 млрд рублей </a:t>
            </a:r>
            <a:br>
              <a:rPr lang="ru-RU" sz="2133" dirty="0">
                <a:solidFill>
                  <a:srgbClr val="000000"/>
                </a:solidFill>
                <a:latin typeface="Museo Sans Cyrl 100" panose="02000000000000000000" pitchFamily="2" charset="-52"/>
              </a:rPr>
            </a:br>
            <a:r>
              <a:rPr lang="ru-RU" sz="2133" dirty="0">
                <a:solidFill>
                  <a:srgbClr val="000000"/>
                </a:solidFill>
                <a:latin typeface="Museo Sans Cyrl 100" panose="02000000000000000000" pitchFamily="2" charset="-52"/>
              </a:rPr>
              <a:t> </a:t>
            </a:r>
            <a:endParaRPr lang="ru-RU" sz="1867" dirty="0">
              <a:solidFill>
                <a:schemeClr val="tx2"/>
              </a:solidFill>
              <a:latin typeface="Museo Sans Cyrl 100" panose="02000000000000000000" pitchFamily="2" charset="-52"/>
              <a:ea typeface="+mj-ea"/>
              <a:cs typeface="+mj-cs"/>
            </a:endParaRPr>
          </a:p>
          <a:p>
            <a:pPr algn="r" eaLnBrk="1" fontAlgn="auto" hangingPunct="1">
              <a:spcBef>
                <a:spcPts val="0"/>
              </a:spcBef>
              <a:spcAft>
                <a:spcPts val="0"/>
              </a:spcAft>
              <a:defRPr/>
            </a:pPr>
            <a:r>
              <a:rPr lang="ru-RU" sz="2133" dirty="0">
                <a:solidFill>
                  <a:schemeClr val="tx2"/>
                </a:solidFill>
                <a:latin typeface="Museo Sans Cyrl 100" panose="02000000000000000000" pitchFamily="2" charset="-52"/>
                <a:ea typeface="+mj-ea"/>
                <a:cs typeface="+mj-cs"/>
              </a:rPr>
              <a:t>Пресс-служба МВД</a:t>
            </a:r>
          </a:p>
        </p:txBody>
      </p:sp>
      <p:sp>
        <p:nvSpPr>
          <p:cNvPr id="3" name="TextBox 2">
            <a:extLst>
              <a:ext uri="{FF2B5EF4-FFF2-40B4-BE49-F238E27FC236}">
                <a16:creationId xmlns:a16="http://schemas.microsoft.com/office/drawing/2014/main" id="{CF08B6A1-D6EF-4770-8C76-CC8C6E90DDE6}"/>
              </a:ext>
            </a:extLst>
          </p:cNvPr>
          <p:cNvSpPr txBox="1"/>
          <p:nvPr/>
        </p:nvSpPr>
        <p:spPr>
          <a:xfrm>
            <a:off x="7904163" y="3717925"/>
            <a:ext cx="3781425" cy="2716213"/>
          </a:xfrm>
          <a:prstGeom prst="rect">
            <a:avLst/>
          </a:prstGeom>
          <a:noFill/>
        </p:spPr>
        <p:txBody>
          <a:bodyPr>
            <a:spAutoFit/>
          </a:bodyPr>
          <a:lstStyle/>
          <a:p>
            <a:pPr algn="r" eaLnBrk="1" fontAlgn="auto" hangingPunct="1">
              <a:spcBef>
                <a:spcPts val="0"/>
              </a:spcBef>
              <a:spcAft>
                <a:spcPts val="0"/>
              </a:spcAft>
              <a:defRPr/>
            </a:pPr>
            <a:r>
              <a:rPr lang="ru-RU" sz="2131" dirty="0">
                <a:latin typeface="Museo Sans Cyrl 100" panose="02000000000000000000" pitchFamily="2" charset="-52"/>
                <a:cs typeface="Arial" panose="020B0604020202020204" pitchFamily="34" charset="0"/>
              </a:rPr>
              <a:t>ЕЖЕДНЕВНО:</a:t>
            </a:r>
          </a:p>
          <a:p>
            <a:pPr algn="r" eaLnBrk="1" fontAlgn="auto" hangingPunct="1">
              <a:spcBef>
                <a:spcPts val="0"/>
              </a:spcBef>
              <a:spcAft>
                <a:spcPts val="0"/>
              </a:spcAft>
              <a:defRPr/>
            </a:pPr>
            <a:endParaRPr lang="ru-RU" sz="2131" dirty="0">
              <a:latin typeface="Museo Sans Cyrl 100" panose="02000000000000000000" pitchFamily="2" charset="-52"/>
              <a:cs typeface="Arial" panose="020B0604020202020204" pitchFamily="34" charset="0"/>
            </a:endParaRPr>
          </a:p>
          <a:p>
            <a:pPr algn="r" eaLnBrk="1" fontAlgn="auto" hangingPunct="1">
              <a:spcBef>
                <a:spcPts val="0"/>
              </a:spcBef>
              <a:spcAft>
                <a:spcPts val="0"/>
              </a:spcAft>
              <a:defRPr/>
            </a:pPr>
            <a:r>
              <a:rPr lang="ru-RU" sz="2131" b="1" dirty="0">
                <a:solidFill>
                  <a:schemeClr val="accent2">
                    <a:lumMod val="75000"/>
                  </a:schemeClr>
                </a:solidFill>
                <a:latin typeface="Museo Sans Cyrl 100" panose="02000000000000000000" pitchFamily="2" charset="-52"/>
                <a:cs typeface="Arial" panose="020B0604020202020204" pitchFamily="34" charset="0"/>
              </a:rPr>
              <a:t>~ 33 жертвы</a:t>
            </a:r>
          </a:p>
          <a:p>
            <a:pPr algn="r" eaLnBrk="1" fontAlgn="auto" hangingPunct="1">
              <a:spcBef>
                <a:spcPts val="0"/>
              </a:spcBef>
              <a:spcAft>
                <a:spcPts val="0"/>
              </a:spcAft>
              <a:defRPr/>
            </a:pPr>
            <a:r>
              <a:rPr lang="ru-RU" sz="2131" b="1" dirty="0">
                <a:solidFill>
                  <a:schemeClr val="accent2">
                    <a:lumMod val="75000"/>
                  </a:schemeClr>
                </a:solidFill>
                <a:latin typeface="Museo Sans Cyrl 100" panose="02000000000000000000" pitchFamily="2" charset="-52"/>
                <a:cs typeface="Arial" panose="020B0604020202020204" pitchFamily="34" charset="0"/>
              </a:rPr>
              <a:t>~ 9,6 млн рублей</a:t>
            </a:r>
          </a:p>
          <a:p>
            <a:pPr algn="r" eaLnBrk="1" fontAlgn="auto" hangingPunct="1">
              <a:spcBef>
                <a:spcPts val="0"/>
              </a:spcBef>
              <a:spcAft>
                <a:spcPts val="0"/>
              </a:spcAft>
              <a:defRPr/>
            </a:pPr>
            <a:endParaRPr lang="ru-RU" sz="2131" dirty="0">
              <a:latin typeface="Museo Sans Cyrl 100" panose="02000000000000000000" pitchFamily="2" charset="-52"/>
              <a:cs typeface="Arial" panose="020B0604020202020204" pitchFamily="34" charset="0"/>
            </a:endParaRPr>
          </a:p>
          <a:p>
            <a:pPr algn="r" eaLnBrk="1" fontAlgn="auto" hangingPunct="1">
              <a:spcBef>
                <a:spcPts val="0"/>
              </a:spcBef>
              <a:spcAft>
                <a:spcPts val="0"/>
              </a:spcAft>
              <a:defRPr/>
            </a:pPr>
            <a:r>
              <a:rPr lang="ru-RU" sz="2131" dirty="0">
                <a:latin typeface="Museo Sans Cyrl 100" panose="02000000000000000000" pitchFamily="2" charset="-52"/>
                <a:cs typeface="Arial" panose="020B0604020202020204" pitchFamily="34" charset="0"/>
              </a:rPr>
              <a:t>Максимальные суммы </a:t>
            </a:r>
          </a:p>
          <a:p>
            <a:pPr algn="r" eaLnBrk="1" fontAlgn="auto" hangingPunct="1">
              <a:spcBef>
                <a:spcPts val="0"/>
              </a:spcBef>
              <a:spcAft>
                <a:spcPts val="0"/>
              </a:spcAft>
              <a:defRPr/>
            </a:pPr>
            <a:r>
              <a:rPr lang="ru-RU" sz="2131" dirty="0">
                <a:latin typeface="Museo Sans Cyrl 100" panose="02000000000000000000" pitchFamily="2" charset="-52"/>
                <a:cs typeface="Arial" panose="020B0604020202020204" pitchFamily="34" charset="0"/>
              </a:rPr>
              <a:t>суточного ущерба</a:t>
            </a:r>
          </a:p>
          <a:p>
            <a:pPr algn="r" eaLnBrk="1" fontAlgn="auto" hangingPunct="1">
              <a:spcBef>
                <a:spcPts val="0"/>
              </a:spcBef>
              <a:spcAft>
                <a:spcPts val="0"/>
              </a:spcAft>
              <a:defRPr/>
            </a:pPr>
            <a:r>
              <a:rPr lang="ru-RU" sz="2131" b="1" dirty="0">
                <a:solidFill>
                  <a:schemeClr val="accent2">
                    <a:lumMod val="75000"/>
                  </a:schemeClr>
                </a:solidFill>
                <a:latin typeface="Museo Sans Cyrl 100" panose="02000000000000000000" pitchFamily="2" charset="-52"/>
                <a:cs typeface="Arial" panose="020B0604020202020204" pitchFamily="34" charset="0"/>
              </a:rPr>
              <a:t>25-30 млн рублей</a:t>
            </a:r>
          </a:p>
        </p:txBody>
      </p:sp>
      <p:sp>
        <p:nvSpPr>
          <p:cNvPr id="5" name="Заголовок 1">
            <a:extLst>
              <a:ext uri="{FF2B5EF4-FFF2-40B4-BE49-F238E27FC236}">
                <a16:creationId xmlns:a16="http://schemas.microsoft.com/office/drawing/2014/main" id="{FAA0E923-690D-4D74-8EFE-540D375E3745}"/>
              </a:ext>
            </a:extLst>
          </p:cNvPr>
          <p:cNvSpPr>
            <a:spLocks noGrp="1"/>
          </p:cNvSpPr>
          <p:nvPr>
            <p:ph type="ctrTitle"/>
          </p:nvPr>
        </p:nvSpPr>
        <p:spPr>
          <a:xfrm>
            <a:off x="239713" y="784225"/>
            <a:ext cx="4703762" cy="847725"/>
          </a:xfrm>
        </p:spPr>
        <p:txBody>
          <a:bodyPr rtlCol="0">
            <a:normAutofit fontScale="90000"/>
          </a:bodyPr>
          <a:lstStyle/>
          <a:p>
            <a:pPr fontAlgn="auto">
              <a:spcAft>
                <a:spcPts val="0"/>
              </a:spcAft>
              <a:defRPr/>
            </a:pPr>
            <a:r>
              <a:rPr lang="ru-RU" b="1" dirty="0">
                <a:solidFill>
                  <a:schemeClr val="accent1">
                    <a:lumMod val="75000"/>
                  </a:schemeClr>
                </a:solidFill>
                <a:latin typeface="Museo Sans Cyrl 100" panose="02000000000000000000" pitchFamily="2" charset="-52"/>
              </a:rPr>
              <a:t>МАСШТАБЫ</a:t>
            </a:r>
          </a:p>
        </p:txBody>
      </p:sp>
      <p:pic>
        <p:nvPicPr>
          <p:cNvPr id="15367" name="Рисунок 6">
            <a:extLst>
              <a:ext uri="{FF2B5EF4-FFF2-40B4-BE49-F238E27FC236}">
                <a16:creationId xmlns:a16="http://schemas.microsoft.com/office/drawing/2014/main" id="{FDFAC83D-95B0-489C-8AA0-39089413A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89" t="29001" r="38976" b="17799"/>
          <a:stretch>
            <a:fillRect/>
          </a:stretch>
        </p:blipFill>
        <p:spPr bwMode="auto">
          <a:xfrm>
            <a:off x="511175" y="1797050"/>
            <a:ext cx="6545263"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88BB86-86D8-6A44-94F5-2BA964F39716}"/>
              </a:ext>
            </a:extLst>
          </p:cNvPr>
          <p:cNvSpPr txBox="1"/>
          <p:nvPr/>
        </p:nvSpPr>
        <p:spPr>
          <a:xfrm>
            <a:off x="3255264" y="2148840"/>
            <a:ext cx="6501384" cy="1077218"/>
          </a:xfrm>
          <a:prstGeom prst="rect">
            <a:avLst/>
          </a:prstGeom>
          <a:solidFill>
            <a:schemeClr val="tx2">
              <a:lumMod val="20000"/>
              <a:lumOff val="80000"/>
            </a:schemeClr>
          </a:solidFill>
        </p:spPr>
        <p:txBody>
          <a:bodyPr wrap="square">
            <a:spAutoFit/>
          </a:bodyPr>
          <a:lstStyle/>
          <a:p>
            <a:pPr>
              <a:defRPr/>
            </a:pPr>
            <a:r>
              <a:rPr lang="ru-RU" sz="4267" dirty="0">
                <a:solidFill>
                  <a:schemeClr val="tx2"/>
                </a:solidFill>
                <a:latin typeface="Museo Sans Cyrl 500" pitchFamily="2" charset="-52"/>
                <a:ea typeface="+mj-ea"/>
                <a:cs typeface="+mj-cs"/>
              </a:rPr>
              <a:t>НАПУГАТЬ – И СПАСТИ</a:t>
            </a:r>
          </a:p>
          <a:p>
            <a:pPr algn="r">
              <a:defRPr/>
            </a:pPr>
            <a:endParaRPr lang="ru-RU" sz="2133" dirty="0">
              <a:solidFill>
                <a:srgbClr val="000000"/>
              </a:solidFill>
              <a:latin typeface="Arial" panose="020B0604020202020204" pitchFamily="34" charset="0"/>
            </a:endParaRPr>
          </a:p>
        </p:txBody>
      </p:sp>
      <p:sp>
        <p:nvSpPr>
          <p:cNvPr id="8196" name="TextBox 6">
            <a:extLst>
              <a:ext uri="{FF2B5EF4-FFF2-40B4-BE49-F238E27FC236}">
                <a16:creationId xmlns:a16="http://schemas.microsoft.com/office/drawing/2014/main" id="{ECB645DA-FD98-2C65-6A44-9B5703B912D8}"/>
              </a:ext>
            </a:extLst>
          </p:cNvPr>
          <p:cNvSpPr txBox="1">
            <a:spLocks noChangeArrowheads="1"/>
          </p:cNvSpPr>
          <p:nvPr/>
        </p:nvSpPr>
        <p:spPr bwMode="auto">
          <a:xfrm>
            <a:off x="0" y="1363134"/>
            <a:ext cx="5327651"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3733" b="1">
                <a:solidFill>
                  <a:srgbClr val="003560"/>
                </a:solidFill>
                <a:latin typeface="Museo Sans Cyrl 500" panose="02000000000000000000" pitchFamily="2" charset="-52"/>
              </a:rPr>
              <a:t>НА ЧЕМ ИГРАЮТ?</a:t>
            </a:r>
            <a:endParaRPr lang="ru-RU" altLang="ru-RU" sz="3733" b="1">
              <a:solidFill>
                <a:srgbClr val="003560"/>
              </a:solidFill>
            </a:endParaRPr>
          </a:p>
        </p:txBody>
      </p:sp>
      <p:sp>
        <p:nvSpPr>
          <p:cNvPr id="3" name="TextBox 2">
            <a:extLst>
              <a:ext uri="{FF2B5EF4-FFF2-40B4-BE49-F238E27FC236}">
                <a16:creationId xmlns:a16="http://schemas.microsoft.com/office/drawing/2014/main" id="{93FFC546-A309-16EC-FBD0-F5F32AD1A1E7}"/>
              </a:ext>
            </a:extLst>
          </p:cNvPr>
          <p:cNvSpPr txBox="1"/>
          <p:nvPr/>
        </p:nvSpPr>
        <p:spPr>
          <a:xfrm>
            <a:off x="311241" y="4478562"/>
            <a:ext cx="11220851" cy="1016304"/>
          </a:xfrm>
          <a:prstGeom prst="rect">
            <a:avLst/>
          </a:prstGeom>
          <a:solidFill>
            <a:schemeClr val="tx2">
              <a:lumMod val="20000"/>
              <a:lumOff val="80000"/>
            </a:schemeClr>
          </a:solidFill>
        </p:spPr>
        <p:txBody>
          <a:bodyPr wrap="square">
            <a:spAutoFit/>
          </a:bodyPr>
          <a:lstStyle/>
          <a:p>
            <a:pPr>
              <a:lnSpc>
                <a:spcPct val="150000"/>
              </a:lnSpc>
              <a:defRPr/>
            </a:pPr>
            <a:r>
              <a:rPr lang="ru-RU" sz="2133" b="1" dirty="0">
                <a:solidFill>
                  <a:schemeClr val="accent1">
                    <a:lumMod val="50000"/>
                  </a:schemeClr>
                </a:solidFill>
                <a:latin typeface="Arial" panose="020B0604020202020204" pitchFamily="34" charset="0"/>
                <a:ea typeface="+mj-ea"/>
                <a:cs typeface="+mj-cs"/>
              </a:rPr>
              <a:t>ПРОИСХОДИТ ЧТО-ТО СТРАШНОЕ – </a:t>
            </a:r>
          </a:p>
          <a:p>
            <a:pPr>
              <a:lnSpc>
                <a:spcPct val="150000"/>
              </a:lnSpc>
              <a:defRPr/>
            </a:pPr>
            <a:r>
              <a:rPr lang="ru-RU" sz="2133" b="1" dirty="0">
                <a:solidFill>
                  <a:schemeClr val="accent1">
                    <a:lumMod val="50000"/>
                  </a:schemeClr>
                </a:solidFill>
                <a:latin typeface="Arial" panose="020B0604020202020204" pitchFamily="34" charset="0"/>
                <a:ea typeface="+mj-ea"/>
                <a:cs typeface="+mj-cs"/>
              </a:rPr>
              <a:t>                                                   НЕ ВОЛНУЙТЕСЬ, СЛЕДУЙТЕ МОИМ ИНСТРУКЦИЯМ</a:t>
            </a:r>
          </a:p>
        </p:txBody>
      </p:sp>
    </p:spTree>
    <p:extLst>
      <p:ext uri="{BB962C8B-B14F-4D97-AF65-F5344CB8AC3E}">
        <p14:creationId xmlns:p14="http://schemas.microsoft.com/office/powerpoint/2010/main" val="71759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88BB86-86D8-6A44-94F5-2BA964F39716}"/>
              </a:ext>
            </a:extLst>
          </p:cNvPr>
          <p:cNvSpPr txBox="1"/>
          <p:nvPr/>
        </p:nvSpPr>
        <p:spPr>
          <a:xfrm>
            <a:off x="1367161" y="3054506"/>
            <a:ext cx="9774314" cy="748988"/>
          </a:xfrm>
          <a:prstGeom prst="rect">
            <a:avLst/>
          </a:prstGeom>
          <a:solidFill>
            <a:schemeClr val="tx2">
              <a:lumMod val="20000"/>
              <a:lumOff val="80000"/>
            </a:schemeClr>
          </a:solidFill>
        </p:spPr>
        <p:txBody>
          <a:bodyPr wrap="square">
            <a:spAutoFit/>
          </a:bodyPr>
          <a:lstStyle/>
          <a:p>
            <a:pPr>
              <a:defRPr/>
            </a:pPr>
            <a:r>
              <a:rPr lang="ru-RU" sz="4267" dirty="0">
                <a:solidFill>
                  <a:schemeClr val="tx2"/>
                </a:solidFill>
                <a:latin typeface="Museo Sans Cyrl 500" pitchFamily="2" charset="-52"/>
                <a:ea typeface="+mj-ea"/>
                <a:cs typeface="+mj-cs"/>
              </a:rPr>
              <a:t>СПЕШКА, СРОЧНО, ПРЯМО СЕЙЧАС</a:t>
            </a:r>
            <a:endParaRPr lang="ru-RU" sz="2133" dirty="0">
              <a:solidFill>
                <a:srgbClr val="000000"/>
              </a:solidFill>
              <a:latin typeface="Arial" panose="020B0604020202020204" pitchFamily="34" charset="0"/>
            </a:endParaRPr>
          </a:p>
        </p:txBody>
      </p:sp>
      <p:sp>
        <p:nvSpPr>
          <p:cNvPr id="8196" name="TextBox 6">
            <a:extLst>
              <a:ext uri="{FF2B5EF4-FFF2-40B4-BE49-F238E27FC236}">
                <a16:creationId xmlns:a16="http://schemas.microsoft.com/office/drawing/2014/main" id="{ECB645DA-FD98-2C65-6A44-9B5703B912D8}"/>
              </a:ext>
            </a:extLst>
          </p:cNvPr>
          <p:cNvSpPr txBox="1">
            <a:spLocks noChangeArrowheads="1"/>
          </p:cNvSpPr>
          <p:nvPr/>
        </p:nvSpPr>
        <p:spPr bwMode="auto">
          <a:xfrm>
            <a:off x="0" y="1363134"/>
            <a:ext cx="5327651"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3733" b="1">
                <a:solidFill>
                  <a:srgbClr val="003560"/>
                </a:solidFill>
                <a:latin typeface="Museo Sans Cyrl 500" panose="02000000000000000000" pitchFamily="2" charset="-52"/>
              </a:rPr>
              <a:t>НА ЧЕМ ИГРАЮТ?</a:t>
            </a:r>
            <a:endParaRPr lang="ru-RU" altLang="ru-RU" sz="3733" b="1">
              <a:solidFill>
                <a:srgbClr val="003560"/>
              </a:solidFill>
            </a:endParaRPr>
          </a:p>
        </p:txBody>
      </p:sp>
      <p:sp>
        <p:nvSpPr>
          <p:cNvPr id="3" name="TextBox 2">
            <a:extLst>
              <a:ext uri="{FF2B5EF4-FFF2-40B4-BE49-F238E27FC236}">
                <a16:creationId xmlns:a16="http://schemas.microsoft.com/office/drawing/2014/main" id="{93FFC546-A309-16EC-FBD0-F5F32AD1A1E7}"/>
              </a:ext>
            </a:extLst>
          </p:cNvPr>
          <p:cNvSpPr txBox="1"/>
          <p:nvPr/>
        </p:nvSpPr>
        <p:spPr>
          <a:xfrm>
            <a:off x="1968728" y="3803494"/>
            <a:ext cx="8748040" cy="523926"/>
          </a:xfrm>
          <a:prstGeom prst="rect">
            <a:avLst/>
          </a:prstGeom>
          <a:solidFill>
            <a:schemeClr val="tx2">
              <a:lumMod val="20000"/>
              <a:lumOff val="80000"/>
            </a:schemeClr>
          </a:solidFill>
        </p:spPr>
        <p:txBody>
          <a:bodyPr wrap="square">
            <a:spAutoFit/>
          </a:bodyPr>
          <a:lstStyle/>
          <a:p>
            <a:pPr>
              <a:lnSpc>
                <a:spcPct val="150000"/>
              </a:lnSpc>
              <a:defRPr/>
            </a:pPr>
            <a:r>
              <a:rPr lang="ru-RU" sz="2133" b="1" dirty="0">
                <a:solidFill>
                  <a:schemeClr val="accent1">
                    <a:lumMod val="50000"/>
                  </a:schemeClr>
                </a:solidFill>
                <a:latin typeface="Arial" panose="020B0604020202020204" pitchFamily="34" charset="0"/>
                <a:ea typeface="+mj-ea"/>
                <a:cs typeface="+mj-cs"/>
              </a:rPr>
              <a:t>НАДО ЧТО-ТО СДЕЛАТЬ, СКАЧАТЬ, ПОЙТИ, ПРОДИКТОВАТЬ</a:t>
            </a:r>
          </a:p>
        </p:txBody>
      </p:sp>
    </p:spTree>
    <p:extLst>
      <p:ext uri="{BB962C8B-B14F-4D97-AF65-F5344CB8AC3E}">
        <p14:creationId xmlns:p14="http://schemas.microsoft.com/office/powerpoint/2010/main" val="3245090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388BB86-86D8-6A44-94F5-2BA964F39716}"/>
              </a:ext>
            </a:extLst>
          </p:cNvPr>
          <p:cNvSpPr txBox="1"/>
          <p:nvPr/>
        </p:nvSpPr>
        <p:spPr>
          <a:xfrm>
            <a:off x="1367161" y="3054506"/>
            <a:ext cx="8309499" cy="748988"/>
          </a:xfrm>
          <a:prstGeom prst="rect">
            <a:avLst/>
          </a:prstGeom>
          <a:solidFill>
            <a:schemeClr val="tx2">
              <a:lumMod val="20000"/>
              <a:lumOff val="80000"/>
            </a:schemeClr>
          </a:solidFill>
        </p:spPr>
        <p:txBody>
          <a:bodyPr wrap="square">
            <a:spAutoFit/>
          </a:bodyPr>
          <a:lstStyle/>
          <a:p>
            <a:pPr>
              <a:defRPr/>
            </a:pPr>
            <a:r>
              <a:rPr lang="ru-RU" sz="4267" dirty="0">
                <a:solidFill>
                  <a:schemeClr val="tx2"/>
                </a:solidFill>
                <a:latin typeface="Museo Sans Cyrl 500" pitchFamily="2" charset="-52"/>
                <a:ea typeface="+mj-ea"/>
                <a:cs typeface="+mj-cs"/>
              </a:rPr>
              <a:t>ИЗОЛИРОВАТЬ ОТ ОБЩЕНИЯ</a:t>
            </a:r>
            <a:endParaRPr lang="ru-RU" sz="2133" dirty="0">
              <a:solidFill>
                <a:srgbClr val="000000"/>
              </a:solidFill>
              <a:latin typeface="Arial" panose="020B0604020202020204" pitchFamily="34" charset="0"/>
            </a:endParaRPr>
          </a:p>
        </p:txBody>
      </p:sp>
      <p:sp>
        <p:nvSpPr>
          <p:cNvPr id="8196" name="TextBox 6">
            <a:extLst>
              <a:ext uri="{FF2B5EF4-FFF2-40B4-BE49-F238E27FC236}">
                <a16:creationId xmlns:a16="http://schemas.microsoft.com/office/drawing/2014/main" id="{ECB645DA-FD98-2C65-6A44-9B5703B912D8}"/>
              </a:ext>
            </a:extLst>
          </p:cNvPr>
          <p:cNvSpPr txBox="1">
            <a:spLocks noChangeArrowheads="1"/>
          </p:cNvSpPr>
          <p:nvPr/>
        </p:nvSpPr>
        <p:spPr bwMode="auto">
          <a:xfrm>
            <a:off x="0" y="1363134"/>
            <a:ext cx="5327651"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3733" b="1" dirty="0">
                <a:solidFill>
                  <a:srgbClr val="003560"/>
                </a:solidFill>
                <a:latin typeface="Museo Sans Cyrl 500" panose="02000000000000000000" pitchFamily="2" charset="-52"/>
              </a:rPr>
              <a:t>НА ЧЕМ ИГРАЮТ?</a:t>
            </a:r>
            <a:endParaRPr lang="ru-RU" altLang="ru-RU" sz="3733" b="1" dirty="0">
              <a:solidFill>
                <a:srgbClr val="003560"/>
              </a:solidFill>
            </a:endParaRPr>
          </a:p>
        </p:txBody>
      </p:sp>
      <p:sp>
        <p:nvSpPr>
          <p:cNvPr id="3" name="TextBox 2">
            <a:extLst>
              <a:ext uri="{FF2B5EF4-FFF2-40B4-BE49-F238E27FC236}">
                <a16:creationId xmlns:a16="http://schemas.microsoft.com/office/drawing/2014/main" id="{93FFC546-A309-16EC-FBD0-F5F32AD1A1E7}"/>
              </a:ext>
            </a:extLst>
          </p:cNvPr>
          <p:cNvSpPr txBox="1"/>
          <p:nvPr/>
        </p:nvSpPr>
        <p:spPr>
          <a:xfrm>
            <a:off x="1729031" y="4335298"/>
            <a:ext cx="8427023" cy="1508683"/>
          </a:xfrm>
          <a:prstGeom prst="rect">
            <a:avLst/>
          </a:prstGeom>
          <a:solidFill>
            <a:schemeClr val="tx2">
              <a:lumMod val="20000"/>
              <a:lumOff val="80000"/>
            </a:schemeClr>
          </a:solidFill>
        </p:spPr>
        <p:txBody>
          <a:bodyPr wrap="square">
            <a:spAutoFit/>
          </a:bodyPr>
          <a:lstStyle/>
          <a:p>
            <a:pPr>
              <a:lnSpc>
                <a:spcPct val="150000"/>
              </a:lnSpc>
              <a:defRPr/>
            </a:pPr>
            <a:r>
              <a:rPr lang="ru-RU" sz="2133" b="1" dirty="0">
                <a:solidFill>
                  <a:schemeClr val="accent1">
                    <a:lumMod val="50000"/>
                  </a:schemeClr>
                </a:solidFill>
                <a:latin typeface="Arial" panose="020B0604020202020204" pitchFamily="34" charset="0"/>
                <a:ea typeface="+mj-ea"/>
                <a:cs typeface="+mj-cs"/>
              </a:rPr>
              <a:t>НИКОМУ НЕ ГОВОРИТЕ О НАШЕМ РАЗГОВОРЕ!</a:t>
            </a:r>
          </a:p>
          <a:p>
            <a:pPr>
              <a:lnSpc>
                <a:spcPct val="150000"/>
              </a:lnSpc>
              <a:defRPr/>
            </a:pPr>
            <a:r>
              <a:rPr lang="ru-RU" sz="2133" b="1" dirty="0">
                <a:solidFill>
                  <a:schemeClr val="accent1">
                    <a:lumMod val="50000"/>
                  </a:schemeClr>
                </a:solidFill>
                <a:latin typeface="Arial" panose="020B0604020202020204" pitchFamily="34" charset="0"/>
                <a:ea typeface="+mj-ea"/>
                <a:cs typeface="+mj-cs"/>
              </a:rPr>
              <a:t>НЕ КЛАДИТЕ ТРУБКУ!</a:t>
            </a:r>
          </a:p>
          <a:p>
            <a:pPr>
              <a:lnSpc>
                <a:spcPct val="150000"/>
              </a:lnSpc>
              <a:defRPr/>
            </a:pPr>
            <a:r>
              <a:rPr lang="ru-RU" sz="2133" b="1" dirty="0">
                <a:solidFill>
                  <a:schemeClr val="accent1">
                    <a:lumMod val="50000"/>
                  </a:schemeClr>
                </a:solidFill>
                <a:latin typeface="Arial" panose="020B0604020202020204" pitchFamily="34" charset="0"/>
                <a:ea typeface="+mj-ea"/>
                <a:cs typeface="+mj-cs"/>
              </a:rPr>
              <a:t>ВЫ ОДИН В КОМНАТЕ? ОТОЙДИТЕ ОТ ЛЮДЕЙ!</a:t>
            </a:r>
          </a:p>
        </p:txBody>
      </p:sp>
    </p:spTree>
    <p:extLst>
      <p:ext uri="{BB962C8B-B14F-4D97-AF65-F5344CB8AC3E}">
        <p14:creationId xmlns:p14="http://schemas.microsoft.com/office/powerpoint/2010/main" val="2371876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4">
            <a:extLst>
              <a:ext uri="{FF2B5EF4-FFF2-40B4-BE49-F238E27FC236}">
                <a16:creationId xmlns:a16="http://schemas.microsoft.com/office/drawing/2014/main" id="{DADE394C-EE96-90AA-E2C8-97C731089D7B}"/>
              </a:ext>
            </a:extLst>
          </p:cNvPr>
          <p:cNvSpPr txBox="1">
            <a:spLocks noChangeArrowheads="1"/>
          </p:cNvSpPr>
          <p:nvPr/>
        </p:nvSpPr>
        <p:spPr bwMode="auto">
          <a:xfrm>
            <a:off x="0" y="1119717"/>
            <a:ext cx="5039784"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eaLnBrk="0" fontAlgn="base" hangingPunct="0">
              <a:spcBef>
                <a:spcPct val="0"/>
              </a:spcBef>
              <a:spcAft>
                <a:spcPct val="0"/>
              </a:spcAft>
              <a:buNone/>
            </a:pPr>
            <a:r>
              <a:rPr lang="ru-RU" altLang="ru-RU" sz="3733" b="1">
                <a:solidFill>
                  <a:srgbClr val="1F497D"/>
                </a:solidFill>
                <a:latin typeface="Museo Sans Cyrl 500" panose="02000000000000000000" pitchFamily="2" charset="-52"/>
              </a:rPr>
              <a:t>КАК ОБМАНЫВАЮТ?</a:t>
            </a:r>
            <a:endParaRPr lang="ru-RU" altLang="ru-RU" sz="3733" b="1">
              <a:solidFill>
                <a:prstClr val="black"/>
              </a:solidFill>
            </a:endParaRPr>
          </a:p>
        </p:txBody>
      </p:sp>
      <p:sp>
        <p:nvSpPr>
          <p:cNvPr id="3" name="TextBox 2">
            <a:extLst>
              <a:ext uri="{FF2B5EF4-FFF2-40B4-BE49-F238E27FC236}">
                <a16:creationId xmlns:a16="http://schemas.microsoft.com/office/drawing/2014/main" id="{6F509CCC-0564-B60C-1EB9-7F10FCB79CF2}"/>
              </a:ext>
            </a:extLst>
          </p:cNvPr>
          <p:cNvSpPr txBox="1"/>
          <p:nvPr/>
        </p:nvSpPr>
        <p:spPr>
          <a:xfrm>
            <a:off x="527051" y="3045884"/>
            <a:ext cx="10898716" cy="1077218"/>
          </a:xfrm>
          <a:prstGeom prst="rect">
            <a:avLst/>
          </a:prstGeom>
          <a:noFill/>
        </p:spPr>
        <p:txBody>
          <a:bodyPr>
            <a:spAutoFit/>
          </a:bodyPr>
          <a:lstStyle/>
          <a:p>
            <a:pPr defTabSz="1219170">
              <a:spcBef>
                <a:spcPct val="0"/>
              </a:spcBef>
              <a:defRPr/>
            </a:pPr>
            <a:r>
              <a:rPr lang="ru-RU" sz="3200" dirty="0">
                <a:solidFill>
                  <a:srgbClr val="1F497D">
                    <a:lumMod val="75000"/>
                  </a:srgbClr>
                </a:solidFill>
                <a:latin typeface="Museo Sans Cyrl 500" pitchFamily="2" charset="-52"/>
              </a:rPr>
              <a:t>Смс-код из вашего телефона –</a:t>
            </a:r>
          </a:p>
          <a:p>
            <a:pPr defTabSz="1219170">
              <a:spcBef>
                <a:spcPct val="0"/>
              </a:spcBef>
              <a:defRPr/>
            </a:pPr>
            <a:r>
              <a:rPr lang="ru-RU" sz="3200" dirty="0">
                <a:solidFill>
                  <a:srgbClr val="1F497D">
                    <a:lumMod val="75000"/>
                  </a:srgbClr>
                </a:solidFill>
                <a:latin typeface="Museo Sans Cyrl 500" pitchFamily="2" charset="-52"/>
              </a:rPr>
              <a:t>                      безграничный доступ к вашим ресурсам!</a:t>
            </a:r>
            <a:endParaRPr lang="ru-RU" sz="3200" dirty="0">
              <a:solidFill>
                <a:srgbClr val="F79646">
                  <a:lumMod val="75000"/>
                </a:srgbClr>
              </a:solidFill>
              <a:latin typeface="Museo Sans Cyrl 500" pitchFamily="2" charset="-5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15E15C-D41F-109B-E79D-2BE79DE043DF}"/>
              </a:ext>
            </a:extLst>
          </p:cNvPr>
          <p:cNvSpPr txBox="1"/>
          <p:nvPr/>
        </p:nvSpPr>
        <p:spPr>
          <a:xfrm>
            <a:off x="5212531" y="2526086"/>
            <a:ext cx="5635982" cy="1938992"/>
          </a:xfrm>
          <a:prstGeom prst="rect">
            <a:avLst/>
          </a:prstGeom>
          <a:noFill/>
        </p:spPr>
        <p:txBody>
          <a:bodyPr wrap="square">
            <a:spAutoFit/>
          </a:bodyPr>
          <a:lstStyle/>
          <a:p>
            <a:r>
              <a:rPr lang="ru-RU" sz="2400" b="1" dirty="0">
                <a:solidFill>
                  <a:schemeClr val="accent2">
                    <a:lumMod val="75000"/>
                  </a:schemeClr>
                </a:solidFill>
                <a:latin typeface="Bahnschrift" panose="020B0502040204020203" pitchFamily="34" charset="0"/>
              </a:rPr>
              <a:t>НАРУШАЙТЕ СУБОРДИНАЦИЮ! </a:t>
            </a:r>
          </a:p>
          <a:p>
            <a:endParaRPr lang="ru-RU" sz="2400" b="1" dirty="0">
              <a:solidFill>
                <a:schemeClr val="accent2">
                  <a:lumMod val="75000"/>
                </a:schemeClr>
              </a:solidFill>
              <a:latin typeface="Bahnschrift" panose="020B0502040204020203" pitchFamily="34" charset="0"/>
            </a:endParaRPr>
          </a:p>
          <a:p>
            <a:r>
              <a:rPr lang="ru-RU" sz="2400" b="1" dirty="0">
                <a:solidFill>
                  <a:schemeClr val="accent1">
                    <a:lumMod val="75000"/>
                  </a:schemeClr>
                </a:solidFill>
                <a:latin typeface="Bahnschrift" panose="020B0502040204020203" pitchFamily="34" charset="0"/>
              </a:rPr>
              <a:t>ПОДОЙДИТЕ К НАЧАЛЬНИКУ ЛИЧНО!</a:t>
            </a:r>
          </a:p>
          <a:p>
            <a:endParaRPr lang="ru-RU" sz="2400" b="1" dirty="0">
              <a:solidFill>
                <a:schemeClr val="accent1">
                  <a:lumMod val="75000"/>
                </a:schemeClr>
              </a:solidFill>
              <a:latin typeface="Bahnschrift" panose="020B0502040204020203" pitchFamily="34" charset="0"/>
            </a:endParaRPr>
          </a:p>
          <a:p>
            <a:r>
              <a:rPr lang="ru-RU" sz="2400" b="1" dirty="0">
                <a:solidFill>
                  <a:schemeClr val="accent1">
                    <a:lumMod val="75000"/>
                  </a:schemeClr>
                </a:solidFill>
                <a:latin typeface="Bahnschrift" panose="020B0502040204020203" pitchFamily="34" charset="0"/>
              </a:rPr>
              <a:t>НИКАКИХ ДЕНЕГ НЕ ПЕРЕВОДИТЕ! </a:t>
            </a:r>
            <a:endParaRPr lang="ru-RU" sz="2400" dirty="0"/>
          </a:p>
        </p:txBody>
      </p:sp>
      <p:pic>
        <p:nvPicPr>
          <p:cNvPr id="5" name="Объект 5">
            <a:extLst>
              <a:ext uri="{FF2B5EF4-FFF2-40B4-BE49-F238E27FC236}">
                <a16:creationId xmlns:a16="http://schemas.microsoft.com/office/drawing/2014/main" id="{9235DED6-F720-1AD0-BC07-9FF72BF0A3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8227" y="372862"/>
            <a:ext cx="2880709" cy="6245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7371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Заголовок 1">
            <a:extLst>
              <a:ext uri="{FF2B5EF4-FFF2-40B4-BE49-F238E27FC236}">
                <a16:creationId xmlns:a16="http://schemas.microsoft.com/office/drawing/2014/main" id="{0BBE5A28-58E6-40D5-97AD-98C2BD0B6E95}"/>
              </a:ext>
            </a:extLst>
          </p:cNvPr>
          <p:cNvSpPr>
            <a:spLocks noGrp="1" noChangeArrowheads="1"/>
          </p:cNvSpPr>
          <p:nvPr>
            <p:ph type="ctrTitle"/>
          </p:nvPr>
        </p:nvSpPr>
        <p:spPr>
          <a:xfrm>
            <a:off x="431800" y="585788"/>
            <a:ext cx="6527800" cy="723900"/>
          </a:xfrm>
        </p:spPr>
        <p:txBody>
          <a:bodyPr rtlCol="0">
            <a:normAutofit/>
          </a:bodyPr>
          <a:lstStyle/>
          <a:p>
            <a:pPr algn="l" fontAlgn="auto">
              <a:spcAft>
                <a:spcPts val="0"/>
              </a:spcAft>
              <a:defRPr/>
            </a:pPr>
            <a:r>
              <a:rPr lang="ru-RU" altLang="ru-RU" sz="3733" dirty="0">
                <a:solidFill>
                  <a:schemeClr val="accent1">
                    <a:lumMod val="75000"/>
                  </a:schemeClr>
                </a:solidFill>
                <a:latin typeface="Museo Sans Cyrl 500" panose="02000000000000000000" pitchFamily="2" charset="-52"/>
              </a:rPr>
              <a:t>САМОЗАПРЕТ НА КРЕДИТЫ</a:t>
            </a:r>
          </a:p>
        </p:txBody>
      </p:sp>
      <p:pic>
        <p:nvPicPr>
          <p:cNvPr id="7" name="Рисунок 6">
            <a:extLst>
              <a:ext uri="{FF2B5EF4-FFF2-40B4-BE49-F238E27FC236}">
                <a16:creationId xmlns:a16="http://schemas.microsoft.com/office/drawing/2014/main" id="{A341BF30-18DF-41D3-8210-D00637250E51}"/>
              </a:ext>
            </a:extLst>
          </p:cNvPr>
          <p:cNvPicPr>
            <a:picLocks noChangeAspect="1"/>
          </p:cNvPicPr>
          <p:nvPr/>
        </p:nvPicPr>
        <p:blipFill>
          <a:blip r:embed="rId3" cstate="print"/>
          <a:stretch>
            <a:fillRect/>
          </a:stretch>
        </p:blipFill>
        <p:spPr>
          <a:xfrm>
            <a:off x="7546113" y="2372884"/>
            <a:ext cx="4212459" cy="3479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A868995-601E-4E88-80C8-064B8471C961}"/>
              </a:ext>
            </a:extLst>
          </p:cNvPr>
          <p:cNvSpPr txBox="1"/>
          <p:nvPr/>
        </p:nvSpPr>
        <p:spPr>
          <a:xfrm>
            <a:off x="527050" y="1651000"/>
            <a:ext cx="6145213" cy="4524375"/>
          </a:xfrm>
          <a:prstGeom prst="rect">
            <a:avLst/>
          </a:prstGeom>
          <a:noFill/>
        </p:spPr>
        <p:txBody>
          <a:bodyPr>
            <a:spAutoFit/>
          </a:bodyPr>
          <a:lstStyle/>
          <a:p>
            <a:pPr eaLnBrk="1" fontAlgn="auto" hangingPunct="1">
              <a:spcBef>
                <a:spcPts val="0"/>
              </a:spcBef>
              <a:spcAft>
                <a:spcPts val="0"/>
              </a:spcAft>
              <a:defRPr/>
            </a:pPr>
            <a:r>
              <a:rPr lang="ru-RU" sz="2400" b="1" dirty="0">
                <a:solidFill>
                  <a:srgbClr val="E46C0A"/>
                </a:solidFill>
                <a:latin typeface="Museo Sans Cyrl 100" panose="02000000000000000000" pitchFamily="2" charset="-52"/>
              </a:rPr>
              <a:t>ЧЕРЕЗ ГОСУСЛУГИ – с 1 марта </a:t>
            </a:r>
            <a:br>
              <a:rPr lang="ru-RU" sz="2400" b="1" dirty="0">
                <a:solidFill>
                  <a:srgbClr val="E46C0A"/>
                </a:solidFill>
                <a:latin typeface="Museo Sans Cyrl 100" panose="02000000000000000000" pitchFamily="2" charset="-52"/>
              </a:rPr>
            </a:br>
            <a:r>
              <a:rPr lang="ru-RU" sz="2400" dirty="0">
                <a:solidFill>
                  <a:schemeClr val="accent1">
                    <a:lumMod val="75000"/>
                  </a:schemeClr>
                </a:solidFill>
                <a:latin typeface="Museo Sans Cyrl 100" panose="02000000000000000000" pitchFamily="2" charset="-52"/>
              </a:rPr>
              <a:t>В МФЦ – с 1 сентября</a:t>
            </a:r>
          </a:p>
          <a:p>
            <a:pPr eaLnBrk="1" fontAlgn="auto" hangingPunct="1">
              <a:spcBef>
                <a:spcPts val="0"/>
              </a:spcBef>
              <a:spcAft>
                <a:spcPts val="0"/>
              </a:spcAft>
              <a:defRPr/>
            </a:pPr>
            <a:endParaRPr lang="ru-RU" sz="2400" dirty="0">
              <a:solidFill>
                <a:schemeClr val="accent1">
                  <a:lumMod val="75000"/>
                </a:schemeClr>
              </a:solidFill>
              <a:latin typeface="Museo Sans Cyrl 100" panose="02000000000000000000" pitchFamily="2" charset="-52"/>
            </a:endParaRPr>
          </a:p>
          <a:p>
            <a:pPr eaLnBrk="1" fontAlgn="auto" hangingPunct="1">
              <a:spcBef>
                <a:spcPts val="0"/>
              </a:spcBef>
              <a:spcAft>
                <a:spcPts val="0"/>
              </a:spcAft>
              <a:defRPr/>
            </a:pPr>
            <a:endParaRPr lang="ru-RU" sz="2400" dirty="0">
              <a:solidFill>
                <a:schemeClr val="accent1">
                  <a:lumMod val="75000"/>
                </a:schemeClr>
              </a:solidFill>
              <a:latin typeface="Museo Sans Cyrl 100" panose="02000000000000000000" pitchFamily="2" charset="-52"/>
            </a:endParaRPr>
          </a:p>
          <a:p>
            <a:pPr eaLnBrk="1" fontAlgn="auto" hangingPunct="1">
              <a:spcBef>
                <a:spcPts val="0"/>
              </a:spcBef>
              <a:spcAft>
                <a:spcPts val="0"/>
              </a:spcAft>
              <a:defRPr/>
            </a:pPr>
            <a:r>
              <a:rPr lang="ru-RU" sz="2400" b="1" dirty="0">
                <a:solidFill>
                  <a:srgbClr val="E46C0A"/>
                </a:solidFill>
                <a:latin typeface="Museo Sans Cyrl 100" panose="02000000000000000000" pitchFamily="2" charset="-52"/>
              </a:rPr>
              <a:t>СТАВИТЕ САМОСТОЯТЕЛЬНО!</a:t>
            </a:r>
          </a:p>
          <a:p>
            <a:pPr eaLnBrk="1" fontAlgn="auto" hangingPunct="1">
              <a:spcBef>
                <a:spcPts val="0"/>
              </a:spcBef>
              <a:spcAft>
                <a:spcPts val="0"/>
              </a:spcAft>
              <a:defRPr/>
            </a:pPr>
            <a:r>
              <a:rPr lang="ru-RU" sz="2400" dirty="0">
                <a:solidFill>
                  <a:schemeClr val="accent1">
                    <a:lumMod val="75000"/>
                  </a:schemeClr>
                </a:solidFill>
                <a:latin typeface="Museo Sans Cyrl 100" panose="02000000000000000000" pitchFamily="2" charset="-52"/>
              </a:rPr>
              <a:t>Звонят/пишут мошенники </a:t>
            </a:r>
            <a:br>
              <a:rPr lang="ru-RU" sz="2400" dirty="0">
                <a:solidFill>
                  <a:schemeClr val="accent1">
                    <a:lumMod val="75000"/>
                  </a:schemeClr>
                </a:solidFill>
                <a:latin typeface="Museo Sans Cyrl 100" panose="02000000000000000000" pitchFamily="2" charset="-52"/>
              </a:rPr>
            </a:br>
            <a:r>
              <a:rPr lang="ru-RU" sz="2400" dirty="0">
                <a:solidFill>
                  <a:schemeClr val="accent1">
                    <a:lumMod val="75000"/>
                  </a:schemeClr>
                </a:solidFill>
                <a:latin typeface="Museo Sans Cyrl 100" panose="02000000000000000000" pitchFamily="2" charset="-52"/>
              </a:rPr>
              <a:t>под видом банков </a:t>
            </a:r>
            <a:br>
              <a:rPr lang="ru-RU" sz="2400" dirty="0">
                <a:solidFill>
                  <a:schemeClr val="accent1">
                    <a:lumMod val="75000"/>
                  </a:schemeClr>
                </a:solidFill>
                <a:latin typeface="Museo Sans Cyrl 100" panose="02000000000000000000" pitchFamily="2" charset="-52"/>
              </a:rPr>
            </a:br>
            <a:r>
              <a:rPr lang="ru-RU" sz="2400" dirty="0">
                <a:solidFill>
                  <a:schemeClr val="accent1">
                    <a:lumMod val="75000"/>
                  </a:schemeClr>
                </a:solidFill>
                <a:latin typeface="Museo Sans Cyrl 100" panose="02000000000000000000" pitchFamily="2" charset="-52"/>
              </a:rPr>
              <a:t>и Госуслуг и «помогают» установить</a:t>
            </a:r>
          </a:p>
          <a:p>
            <a:pPr eaLnBrk="1" fontAlgn="auto" hangingPunct="1">
              <a:spcBef>
                <a:spcPts val="0"/>
              </a:spcBef>
              <a:spcAft>
                <a:spcPts val="0"/>
              </a:spcAft>
              <a:defRPr/>
            </a:pPr>
            <a:endParaRPr lang="ru-RU" sz="2400" dirty="0">
              <a:solidFill>
                <a:schemeClr val="accent1">
                  <a:lumMod val="75000"/>
                </a:schemeClr>
              </a:solidFill>
              <a:latin typeface="Museo Sans Cyrl 100" panose="02000000000000000000" pitchFamily="2" charset="-52"/>
            </a:endParaRPr>
          </a:p>
          <a:p>
            <a:pPr eaLnBrk="1" fontAlgn="auto" hangingPunct="1">
              <a:spcBef>
                <a:spcPts val="0"/>
              </a:spcBef>
              <a:spcAft>
                <a:spcPts val="0"/>
              </a:spcAft>
              <a:defRPr/>
            </a:pPr>
            <a:r>
              <a:rPr lang="ru-RU" sz="2400" b="1" dirty="0">
                <a:solidFill>
                  <a:schemeClr val="accent6">
                    <a:lumMod val="75000"/>
                  </a:schemeClr>
                </a:solidFill>
                <a:latin typeface="Museo Sans Cyrl 100" panose="02000000000000000000" pitchFamily="2" charset="-52"/>
              </a:rPr>
              <a:t>Можно когда:</a:t>
            </a:r>
          </a:p>
          <a:p>
            <a:pPr eaLnBrk="1" fontAlgn="auto" hangingPunct="1">
              <a:spcBef>
                <a:spcPts val="0"/>
              </a:spcBef>
              <a:spcAft>
                <a:spcPts val="0"/>
              </a:spcAft>
              <a:defRPr/>
            </a:pPr>
            <a:r>
              <a:rPr lang="ru-RU" sz="2400" dirty="0">
                <a:solidFill>
                  <a:schemeClr val="accent1">
                    <a:lumMod val="75000"/>
                  </a:schemeClr>
                </a:solidFill>
                <a:latin typeface="Museo Sans Cyrl 100" panose="02000000000000000000" pitchFamily="2" charset="-52"/>
              </a:rPr>
              <a:t>Уже есть кредиты (они останутся)</a:t>
            </a:r>
          </a:p>
          <a:p>
            <a:pPr eaLnBrk="1" fontAlgn="auto" hangingPunct="1">
              <a:spcBef>
                <a:spcPts val="0"/>
              </a:spcBef>
              <a:spcAft>
                <a:spcPts val="0"/>
              </a:spcAft>
              <a:defRPr/>
            </a:pPr>
            <a:r>
              <a:rPr lang="ru-RU" sz="2400" dirty="0">
                <a:solidFill>
                  <a:schemeClr val="accent1">
                    <a:lumMod val="75000"/>
                  </a:schemeClr>
                </a:solidFill>
                <a:latin typeface="Museo Sans Cyrl 100" panose="02000000000000000000" pitchFamily="2" charset="-52"/>
              </a:rPr>
              <a:t>Нет никаких кредитов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3DD912A1-8E7A-45D1-8987-A6DDBE34E8DB}"/>
              </a:ext>
            </a:extLst>
          </p:cNvPr>
          <p:cNvSpPr/>
          <p:nvPr/>
        </p:nvSpPr>
        <p:spPr>
          <a:xfrm>
            <a:off x="8143875" y="2020888"/>
            <a:ext cx="2979738" cy="130333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891" name="Заголовок 1">
            <a:extLst>
              <a:ext uri="{FF2B5EF4-FFF2-40B4-BE49-F238E27FC236}">
                <a16:creationId xmlns:a16="http://schemas.microsoft.com/office/drawing/2014/main" id="{DC58F63B-F270-4C70-B0C8-BCF383B388A9}"/>
              </a:ext>
            </a:extLst>
          </p:cNvPr>
          <p:cNvSpPr>
            <a:spLocks noGrp="1" noChangeArrowheads="1"/>
          </p:cNvSpPr>
          <p:nvPr>
            <p:ph type="ctrTitle"/>
          </p:nvPr>
        </p:nvSpPr>
        <p:spPr>
          <a:xfrm>
            <a:off x="533400" y="1563688"/>
            <a:ext cx="6486525" cy="592137"/>
          </a:xfrm>
        </p:spPr>
        <p:txBody>
          <a:bodyPr rtlCol="0">
            <a:normAutofit/>
          </a:bodyPr>
          <a:lstStyle/>
          <a:p>
            <a:pPr algn="l" fontAlgn="auto">
              <a:spcAft>
                <a:spcPts val="0"/>
              </a:spcAft>
              <a:defRPr/>
            </a:pPr>
            <a:r>
              <a:rPr lang="ru-RU" altLang="ru-RU" sz="2400" dirty="0">
                <a:solidFill>
                  <a:schemeClr val="accent1">
                    <a:lumMod val="75000"/>
                  </a:schemeClr>
                </a:solidFill>
                <a:latin typeface="Museo Sans Cyrl 300" panose="02000000000000000000" pitchFamily="2" charset="-52"/>
              </a:rPr>
              <a:t>Как это работает?</a:t>
            </a:r>
          </a:p>
        </p:txBody>
      </p:sp>
      <p:sp>
        <p:nvSpPr>
          <p:cNvPr id="4" name="Подзаголовок 2">
            <a:extLst>
              <a:ext uri="{FF2B5EF4-FFF2-40B4-BE49-F238E27FC236}">
                <a16:creationId xmlns:a16="http://schemas.microsoft.com/office/drawing/2014/main" id="{1093516D-B756-458B-8C94-03C0B5839C85}"/>
              </a:ext>
            </a:extLst>
          </p:cNvPr>
          <p:cNvSpPr txBox="1">
            <a:spLocks/>
          </p:cNvSpPr>
          <p:nvPr/>
        </p:nvSpPr>
        <p:spPr>
          <a:xfrm>
            <a:off x="387350" y="2241550"/>
            <a:ext cx="7532688" cy="22225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1219140">
              <a:buClr>
                <a:srgbClr val="F79646"/>
              </a:buClr>
              <a:buSzPct val="83000"/>
              <a:defRPr/>
            </a:pPr>
            <a:r>
              <a:rPr lang="ru-RU" sz="2133" dirty="0">
                <a:solidFill>
                  <a:srgbClr val="F79646">
                    <a:lumMod val="75000"/>
                  </a:srgbClr>
                </a:solidFill>
                <a:latin typeface="Museo Sans Cyrl 100" panose="02000000000000000000" pitchFamily="2" charset="-52"/>
              </a:rPr>
              <a:t>Самостоятельно </a:t>
            </a:r>
            <a:r>
              <a:rPr lang="ru-RU" sz="2133" dirty="0">
                <a:solidFill>
                  <a:schemeClr val="accent1">
                    <a:lumMod val="75000"/>
                  </a:schemeClr>
                </a:solidFill>
                <a:latin typeface="Museo Sans Cyrl 100" panose="02000000000000000000" pitchFamily="2" charset="-52"/>
              </a:rPr>
              <a:t>зайти в Госуслуги:</a:t>
            </a:r>
          </a:p>
          <a:p>
            <a:pPr algn="l" defTabSz="1219140">
              <a:buClr>
                <a:srgbClr val="F79646"/>
              </a:buClr>
              <a:buSzPct val="83000"/>
              <a:defRPr/>
            </a:pPr>
            <a:r>
              <a:rPr lang="ru-RU" sz="2133" dirty="0">
                <a:solidFill>
                  <a:schemeClr val="accent1">
                    <a:lumMod val="75000"/>
                  </a:schemeClr>
                </a:solidFill>
                <a:latin typeface="Museo Sans Cyrl 100" panose="02000000000000000000" pitchFamily="2" charset="-52"/>
              </a:rPr>
              <a:t>Оформить заявление </a:t>
            </a:r>
          </a:p>
          <a:p>
            <a:pPr marL="380981" indent="-380981" algn="l" defTabSz="1219140">
              <a:buClr>
                <a:srgbClr val="F79646"/>
              </a:buClr>
              <a:buSzPct val="83000"/>
              <a:buFont typeface="Arial" pitchFamily="34" charset="0"/>
              <a:buChar char="•"/>
              <a:defRPr/>
            </a:pPr>
            <a:r>
              <a:rPr lang="ru-RU" sz="2133" dirty="0">
                <a:solidFill>
                  <a:schemeClr val="accent1">
                    <a:lumMod val="75000"/>
                  </a:schemeClr>
                </a:solidFill>
                <a:latin typeface="Museo Sans Cyrl 100" panose="02000000000000000000" pitchFamily="2" charset="-52"/>
              </a:rPr>
              <a:t>САМОЗАПРЕТ начинает действовать в тот же день</a:t>
            </a:r>
          </a:p>
          <a:p>
            <a:pPr marL="380981" indent="-380981" algn="l" defTabSz="1219140">
              <a:buClr>
                <a:srgbClr val="F79646"/>
              </a:buClr>
              <a:buSzPct val="83000"/>
              <a:buFont typeface="Arial" pitchFamily="34" charset="0"/>
              <a:buChar char="•"/>
              <a:defRPr/>
            </a:pPr>
            <a:r>
              <a:rPr lang="ru-RU" sz="2133" dirty="0">
                <a:solidFill>
                  <a:schemeClr val="accent1">
                    <a:lumMod val="75000"/>
                  </a:schemeClr>
                </a:solidFill>
                <a:latin typeface="Museo Sans Cyrl 100" panose="02000000000000000000" pitchFamily="2" charset="-52"/>
              </a:rPr>
              <a:t>ОТМЕНА ЗАПРЕТА – через 2 дня </a:t>
            </a:r>
            <a:br>
              <a:rPr lang="ru-RU" sz="2133" dirty="0">
                <a:solidFill>
                  <a:schemeClr val="accent1">
                    <a:lumMod val="75000"/>
                  </a:schemeClr>
                </a:solidFill>
                <a:latin typeface="Museo Sans Cyrl 100" panose="02000000000000000000" pitchFamily="2" charset="-52"/>
              </a:rPr>
            </a:br>
            <a:r>
              <a:rPr lang="ru-RU" sz="2133" dirty="0">
                <a:solidFill>
                  <a:schemeClr val="accent1">
                    <a:lumMod val="75000"/>
                  </a:schemeClr>
                </a:solidFill>
                <a:latin typeface="Museo Sans Cyrl 100" panose="02000000000000000000" pitchFamily="2" charset="-52"/>
              </a:rPr>
              <a:t>                                       после отправки заявления</a:t>
            </a:r>
          </a:p>
        </p:txBody>
      </p:sp>
      <p:sp>
        <p:nvSpPr>
          <p:cNvPr id="2" name="Подзаголовок 2">
            <a:extLst>
              <a:ext uri="{FF2B5EF4-FFF2-40B4-BE49-F238E27FC236}">
                <a16:creationId xmlns:a16="http://schemas.microsoft.com/office/drawing/2014/main" id="{5CA753B6-9FE2-4CA1-81F9-4ED3075AC62F}"/>
              </a:ext>
            </a:extLst>
          </p:cNvPr>
          <p:cNvSpPr txBox="1">
            <a:spLocks/>
          </p:cNvSpPr>
          <p:nvPr/>
        </p:nvSpPr>
        <p:spPr>
          <a:xfrm>
            <a:off x="411163" y="4616450"/>
            <a:ext cx="10167937" cy="203835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1219140">
              <a:buClr>
                <a:srgbClr val="F79646"/>
              </a:buClr>
              <a:buSzPct val="83000"/>
              <a:defRPr/>
            </a:pPr>
            <a:r>
              <a:rPr lang="ru-RU" sz="2133" dirty="0">
                <a:solidFill>
                  <a:srgbClr val="F79646">
                    <a:lumMod val="75000"/>
                  </a:srgbClr>
                </a:solidFill>
                <a:latin typeface="Museo Sans Cyrl 100" panose="02000000000000000000" pitchFamily="2" charset="-52"/>
              </a:rPr>
              <a:t>Можно выбрать </a:t>
            </a:r>
            <a:r>
              <a:rPr lang="ru-RU" sz="2133" dirty="0">
                <a:solidFill>
                  <a:schemeClr val="accent1">
                    <a:lumMod val="75000"/>
                  </a:schemeClr>
                </a:solidFill>
                <a:latin typeface="Museo Sans Cyrl 100" panose="02000000000000000000" pitchFamily="2" charset="-52"/>
              </a:rPr>
              <a:t>что запретить:</a:t>
            </a:r>
          </a:p>
          <a:p>
            <a:pPr marL="380981" indent="-380981" algn="l" defTabSz="1219140">
              <a:buClr>
                <a:srgbClr val="F79646"/>
              </a:buClr>
              <a:buSzPct val="83000"/>
              <a:buFont typeface="Arial" pitchFamily="34" charset="0"/>
              <a:buChar char="•"/>
              <a:defRPr/>
            </a:pPr>
            <a:r>
              <a:rPr lang="ru-RU" sz="2133" dirty="0">
                <a:solidFill>
                  <a:schemeClr val="accent1">
                    <a:lumMod val="75000"/>
                  </a:schemeClr>
                </a:solidFill>
                <a:latin typeface="Museo Sans Cyrl 100" panose="02000000000000000000" pitchFamily="2" charset="-52"/>
              </a:rPr>
              <a:t>Только банки, только МФО или все вместе</a:t>
            </a:r>
          </a:p>
          <a:p>
            <a:pPr marL="380981" indent="-380981" algn="l" defTabSz="1219140">
              <a:buClr>
                <a:srgbClr val="F79646"/>
              </a:buClr>
              <a:buSzPct val="83000"/>
              <a:buFont typeface="Arial" pitchFamily="34" charset="0"/>
              <a:buChar char="•"/>
              <a:defRPr/>
            </a:pPr>
            <a:r>
              <a:rPr lang="ru-RU" sz="2133" dirty="0">
                <a:solidFill>
                  <a:schemeClr val="accent1">
                    <a:lumMod val="75000"/>
                  </a:schemeClr>
                </a:solidFill>
                <a:latin typeface="Museo Sans Cyrl 100" panose="02000000000000000000" pitchFamily="2" charset="-52"/>
              </a:rPr>
              <a:t>Только дистанционные, только с личным оформлением , или все вместе</a:t>
            </a:r>
          </a:p>
        </p:txBody>
      </p:sp>
      <p:sp>
        <p:nvSpPr>
          <p:cNvPr id="36870" name="TextBox 5">
            <a:extLst>
              <a:ext uri="{FF2B5EF4-FFF2-40B4-BE49-F238E27FC236}">
                <a16:creationId xmlns:a16="http://schemas.microsoft.com/office/drawing/2014/main" id="{818B96E9-BE72-4037-8D24-C9C636CA1B54}"/>
              </a:ext>
            </a:extLst>
          </p:cNvPr>
          <p:cNvSpPr txBox="1">
            <a:spLocks noChangeArrowheads="1"/>
          </p:cNvSpPr>
          <p:nvPr/>
        </p:nvSpPr>
        <p:spPr bwMode="auto">
          <a:xfrm>
            <a:off x="8216900" y="2092325"/>
            <a:ext cx="28622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b="1">
                <a:solidFill>
                  <a:srgbClr val="003560"/>
                </a:solidFill>
                <a:latin typeface="Museo Sans Cyrl 300" pitchFamily="2" charset="-52"/>
              </a:rPr>
              <a:t>НЕ СТАВИТСЯ НА:</a:t>
            </a:r>
          </a:p>
          <a:p>
            <a:pPr eaLnBrk="1" hangingPunct="1"/>
            <a:r>
              <a:rPr lang="ru-RU" altLang="ru-RU" b="1">
                <a:solidFill>
                  <a:srgbClr val="003560"/>
                </a:solidFill>
                <a:latin typeface="Museo Sans Cyrl 300" pitchFamily="2" charset="-52"/>
              </a:rPr>
              <a:t>Ипотеку</a:t>
            </a:r>
          </a:p>
          <a:p>
            <a:pPr eaLnBrk="1" hangingPunct="1"/>
            <a:r>
              <a:rPr lang="ru-RU" altLang="ru-RU" b="1">
                <a:solidFill>
                  <a:srgbClr val="003560"/>
                </a:solidFill>
                <a:latin typeface="Museo Sans Cyrl 300" pitchFamily="2" charset="-52"/>
              </a:rPr>
              <a:t>Автокредит</a:t>
            </a:r>
          </a:p>
          <a:p>
            <a:pPr eaLnBrk="1" hangingPunct="1"/>
            <a:r>
              <a:rPr lang="ru-RU" altLang="ru-RU" b="1">
                <a:solidFill>
                  <a:srgbClr val="003560"/>
                </a:solidFill>
                <a:latin typeface="Museo Sans Cyrl 300" pitchFamily="2" charset="-52"/>
              </a:rPr>
              <a:t>Кредит на образование </a:t>
            </a:r>
            <a:endParaRPr lang="ru-RU" altLang="ru-RU"/>
          </a:p>
        </p:txBody>
      </p:sp>
      <p:sp>
        <p:nvSpPr>
          <p:cNvPr id="5" name="Прямоугольник 4">
            <a:extLst>
              <a:ext uri="{FF2B5EF4-FFF2-40B4-BE49-F238E27FC236}">
                <a16:creationId xmlns:a16="http://schemas.microsoft.com/office/drawing/2014/main" id="{A2AA933A-9418-429B-87AC-0505AAD0F1A3}"/>
              </a:ext>
            </a:extLst>
          </p:cNvPr>
          <p:cNvSpPr/>
          <p:nvPr/>
        </p:nvSpPr>
        <p:spPr>
          <a:xfrm>
            <a:off x="8143875" y="3744913"/>
            <a:ext cx="2979738" cy="13049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873" name="TextBox 7">
            <a:extLst>
              <a:ext uri="{FF2B5EF4-FFF2-40B4-BE49-F238E27FC236}">
                <a16:creationId xmlns:a16="http://schemas.microsoft.com/office/drawing/2014/main" id="{F7A8E693-10E9-4C5C-AF9F-E4C67C18E340}"/>
              </a:ext>
            </a:extLst>
          </p:cNvPr>
          <p:cNvSpPr txBox="1">
            <a:spLocks noChangeArrowheads="1"/>
          </p:cNvSpPr>
          <p:nvPr/>
        </p:nvSpPr>
        <p:spPr bwMode="auto">
          <a:xfrm>
            <a:off x="8261350" y="3854450"/>
            <a:ext cx="2862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b="1">
                <a:solidFill>
                  <a:srgbClr val="003560"/>
                </a:solidFill>
                <a:latin typeface="Museo Sans Cyrl 300" pitchFamily="2" charset="-52"/>
              </a:rPr>
              <a:t>НЕ ВЛИЯЕТ НА ДЕЙСТВУЮЩИЕ КРЕДИТЫ И КАРТЫ</a:t>
            </a:r>
          </a:p>
          <a:p>
            <a:pPr eaLnBrk="1" hangingPunct="1"/>
            <a:endParaRPr lang="ru-RU" altLang="ru-RU"/>
          </a:p>
        </p:txBody>
      </p:sp>
      <p:sp>
        <p:nvSpPr>
          <p:cNvPr id="9" name="TextBox 8">
            <a:extLst>
              <a:ext uri="{FF2B5EF4-FFF2-40B4-BE49-F238E27FC236}">
                <a16:creationId xmlns:a16="http://schemas.microsoft.com/office/drawing/2014/main" id="{0A5C9DC3-4551-4BBF-A793-AED3D0EE0145}"/>
              </a:ext>
            </a:extLst>
          </p:cNvPr>
          <p:cNvSpPr txBox="1"/>
          <p:nvPr/>
        </p:nvSpPr>
        <p:spPr>
          <a:xfrm>
            <a:off x="444500" y="592138"/>
            <a:ext cx="8956675" cy="501650"/>
          </a:xfrm>
          <a:prstGeom prst="rect">
            <a:avLst/>
          </a:prstGeom>
          <a:noFill/>
        </p:spPr>
        <p:txBody>
          <a:bodyPr>
            <a:spAutoFit/>
          </a:bodyPr>
          <a:lstStyle/>
          <a:p>
            <a:pPr eaLnBrk="1" fontAlgn="auto" hangingPunct="1">
              <a:spcBef>
                <a:spcPts val="0"/>
              </a:spcBef>
              <a:spcAft>
                <a:spcPts val="0"/>
              </a:spcAft>
              <a:defRPr/>
            </a:pPr>
            <a:r>
              <a:rPr lang="ru-RU" sz="2667" b="1" dirty="0">
                <a:solidFill>
                  <a:schemeClr val="accent1">
                    <a:lumMod val="75000"/>
                  </a:schemeClr>
                </a:solidFill>
                <a:latin typeface="Museo Sans Cyrl 300" panose="02000000000000000000" pitchFamily="2" charset="-52"/>
                <a:ea typeface="+mj-ea"/>
                <a:cs typeface="+mj-cs"/>
              </a:rPr>
              <a:t>ЗАПРЕТ на новые кредиты и микрозаймы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Заголовок 1">
            <a:extLst>
              <a:ext uri="{FF2B5EF4-FFF2-40B4-BE49-F238E27FC236}">
                <a16:creationId xmlns:a16="http://schemas.microsoft.com/office/drawing/2014/main" id="{116DE19F-2F26-4282-A0A0-A6B8EEE81875}"/>
              </a:ext>
            </a:extLst>
          </p:cNvPr>
          <p:cNvSpPr>
            <a:spLocks noGrp="1" noChangeArrowheads="1"/>
          </p:cNvSpPr>
          <p:nvPr>
            <p:ph type="ctrTitle"/>
          </p:nvPr>
        </p:nvSpPr>
        <p:spPr>
          <a:xfrm>
            <a:off x="1228725" y="1185863"/>
            <a:ext cx="6484938" cy="592137"/>
          </a:xfrm>
        </p:spPr>
        <p:txBody>
          <a:bodyPr rtlCol="0">
            <a:normAutofit/>
          </a:bodyPr>
          <a:lstStyle/>
          <a:p>
            <a:pPr algn="l" fontAlgn="auto">
              <a:spcAft>
                <a:spcPts val="0"/>
              </a:spcAft>
              <a:defRPr/>
            </a:pPr>
            <a:r>
              <a:rPr lang="ru-RU" altLang="ru-RU" sz="2667" dirty="0">
                <a:solidFill>
                  <a:schemeClr val="accent1">
                    <a:lumMod val="75000"/>
                  </a:schemeClr>
                </a:solidFill>
                <a:latin typeface="Museo Sans Cyrl 500" panose="02000000000000000000" pitchFamily="2" charset="-52"/>
              </a:rPr>
              <a:t>Как оформить в Госуслугах?</a:t>
            </a:r>
          </a:p>
        </p:txBody>
      </p:sp>
      <p:pic>
        <p:nvPicPr>
          <p:cNvPr id="38915" name="Рисунок 10">
            <a:extLst>
              <a:ext uri="{FF2B5EF4-FFF2-40B4-BE49-F238E27FC236}">
                <a16:creationId xmlns:a16="http://schemas.microsoft.com/office/drawing/2014/main" id="{B0BBF18C-C999-4D47-A3CA-AAD0CEF62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47" t="16142" r="17424" b="71071"/>
          <a:stretch>
            <a:fillRect/>
          </a:stretch>
        </p:blipFill>
        <p:spPr bwMode="auto">
          <a:xfrm>
            <a:off x="1225550" y="1944688"/>
            <a:ext cx="88788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Рисунок 12">
            <a:extLst>
              <a:ext uri="{FF2B5EF4-FFF2-40B4-BE49-F238E27FC236}">
                <a16:creationId xmlns:a16="http://schemas.microsoft.com/office/drawing/2014/main" id="{9F82F2E5-7035-4EB6-AEB5-57E44BBB2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601" t="41200" r="58749" b="8266"/>
          <a:stretch>
            <a:fillRect/>
          </a:stretch>
        </p:blipFill>
        <p:spPr bwMode="auto">
          <a:xfrm>
            <a:off x="1225550" y="2868613"/>
            <a:ext cx="3127375"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Овал 13">
            <a:extLst>
              <a:ext uri="{FF2B5EF4-FFF2-40B4-BE49-F238E27FC236}">
                <a16:creationId xmlns:a16="http://schemas.microsoft.com/office/drawing/2014/main" id="{2959B5E9-A594-4078-9806-0A96A2881CC9}"/>
              </a:ext>
            </a:extLst>
          </p:cNvPr>
          <p:cNvSpPr/>
          <p:nvPr/>
        </p:nvSpPr>
        <p:spPr>
          <a:xfrm>
            <a:off x="1344613" y="5969000"/>
            <a:ext cx="2514600" cy="33813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pic>
        <p:nvPicPr>
          <p:cNvPr id="38918" name="Рисунок 16">
            <a:extLst>
              <a:ext uri="{FF2B5EF4-FFF2-40B4-BE49-F238E27FC236}">
                <a16:creationId xmlns:a16="http://schemas.microsoft.com/office/drawing/2014/main" id="{9372D720-2B73-44C9-9EB6-875E45CC46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675" t="23334" r="34975" b="9599"/>
          <a:stretch>
            <a:fillRect/>
          </a:stretch>
        </p:blipFill>
        <p:spPr bwMode="auto">
          <a:xfrm>
            <a:off x="4471988" y="2781300"/>
            <a:ext cx="33226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Овал 14">
            <a:extLst>
              <a:ext uri="{FF2B5EF4-FFF2-40B4-BE49-F238E27FC236}">
                <a16:creationId xmlns:a16="http://schemas.microsoft.com/office/drawing/2014/main" id="{629080CA-0F44-44C3-A090-BCDA774D47DF}"/>
              </a:ext>
            </a:extLst>
          </p:cNvPr>
          <p:cNvSpPr/>
          <p:nvPr/>
        </p:nvSpPr>
        <p:spPr>
          <a:xfrm>
            <a:off x="6951663" y="1944688"/>
            <a:ext cx="1049337" cy="9683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a:extLst>
              <a:ext uri="{FF2B5EF4-FFF2-40B4-BE49-F238E27FC236}">
                <a16:creationId xmlns:a16="http://schemas.microsoft.com/office/drawing/2014/main" id="{22321CED-4DD7-4FD1-8ACB-EFFCD6D5DE30}"/>
              </a:ext>
            </a:extLst>
          </p:cNvPr>
          <p:cNvSpPr txBox="1">
            <a:spLocks noChangeArrowheads="1"/>
          </p:cNvSpPr>
          <p:nvPr/>
        </p:nvSpPr>
        <p:spPr bwMode="auto">
          <a:xfrm>
            <a:off x="0" y="223822"/>
            <a:ext cx="8574088" cy="1241425"/>
          </a:xfrm>
          <a:prstGeom prst="rect">
            <a:avLst/>
          </a:prstGeom>
          <a:solidFill>
            <a:srgbClr val="EF7D00"/>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ru-RU" altLang="ru-RU" sz="3733" b="1" dirty="0">
                <a:solidFill>
                  <a:schemeClr val="tx2"/>
                </a:solidFill>
                <a:latin typeface="Museo Sans Cyrl 500" panose="02000000000000000000" pitchFamily="2" charset="-52"/>
              </a:rPr>
              <a:t>ЕСЛИ ГОСУСЛУГИ ПОД УГРОЗОЙ? продиктовали код?</a:t>
            </a:r>
            <a:endParaRPr lang="ru-RU" altLang="ru-RU" sz="3733" b="1" dirty="0"/>
          </a:p>
        </p:txBody>
      </p:sp>
      <p:sp>
        <p:nvSpPr>
          <p:cNvPr id="19461" name="TextBox 9">
            <a:extLst>
              <a:ext uri="{FF2B5EF4-FFF2-40B4-BE49-F238E27FC236}">
                <a16:creationId xmlns:a16="http://schemas.microsoft.com/office/drawing/2014/main" id="{FBCE06B6-C1E3-42F7-B82D-3488728C3E7D}"/>
              </a:ext>
            </a:extLst>
          </p:cNvPr>
          <p:cNvSpPr txBox="1">
            <a:spLocks noChangeArrowheads="1"/>
          </p:cNvSpPr>
          <p:nvPr/>
        </p:nvSpPr>
        <p:spPr bwMode="auto">
          <a:xfrm>
            <a:off x="533399" y="1606858"/>
            <a:ext cx="11327167" cy="378565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Открываем страницу для входа в личный кабинет «Госуслуг».</a:t>
            </a: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Сбрасываем старый пароль через кнопку «Восстановить» на странице авторизации</a:t>
            </a:r>
            <a:endParaRPr lang="ru-RU" altLang="ru-RU" sz="1800" dirty="0">
              <a:solidFill>
                <a:srgbClr val="3E3E3C"/>
              </a:solidFill>
              <a:latin typeface="Rubik"/>
            </a:endParaRP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Генерируем новый пароль</a:t>
            </a: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Проверяем, был ли осуществлен вход в личный кабинет – это можно сделать в разделе «Безопасность».</a:t>
            </a: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Выходим из аккаунта на всех устройствах, кроме своего.</a:t>
            </a: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Переходим в раздел «Действия в системе» и смотрим, на каких ресурсах проходила авторизация через профиль. Если мошенники заходили на сайты банков, необходимо связаться с ними и сообщить о взломе. </a:t>
            </a:r>
          </a:p>
          <a:p>
            <a:pPr eaLnBrk="1" fontAlgn="auto" hangingPunct="1">
              <a:spcBef>
                <a:spcPct val="0"/>
              </a:spcBef>
              <a:spcAft>
                <a:spcPts val="0"/>
              </a:spcAft>
              <a:buFont typeface="Calibri" panose="020F0502020204030204" pitchFamily="34" charset="0"/>
              <a:buAutoNum type="arabicPeriod"/>
              <a:defRPr/>
            </a:pPr>
            <a:r>
              <a:rPr lang="ru-RU" altLang="ru-RU" sz="2400" dirty="0">
                <a:solidFill>
                  <a:srgbClr val="3E3E3C"/>
                </a:solidFill>
                <a:latin typeface="Rubik"/>
              </a:rPr>
              <a:t>Обращаемся в полицию, заказываем кредитную историю.</a:t>
            </a:r>
            <a:endParaRPr lang="ru-RU" altLang="ru-RU" sz="2400" dirty="0">
              <a:latin typeface="Rubi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Рисунок 2">
            <a:extLst>
              <a:ext uri="{FF2B5EF4-FFF2-40B4-BE49-F238E27FC236}">
                <a16:creationId xmlns:a16="http://schemas.microsoft.com/office/drawing/2014/main" id="{DC0B9640-8BB3-437C-B5AA-E1B365E2B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29" t="31625" r="52786" b="16730"/>
          <a:stretch>
            <a:fillRect/>
          </a:stretch>
        </p:blipFill>
        <p:spPr bwMode="auto">
          <a:xfrm>
            <a:off x="-19050" y="2468563"/>
            <a:ext cx="3805238"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Рисунок 4">
            <a:extLst>
              <a:ext uri="{FF2B5EF4-FFF2-40B4-BE49-F238E27FC236}">
                <a16:creationId xmlns:a16="http://schemas.microsoft.com/office/drawing/2014/main" id="{CFF3863E-589A-46EC-8755-E3500E63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150" t="36740" r="14986" b="40410"/>
          <a:stretch>
            <a:fillRect/>
          </a:stretch>
        </p:blipFill>
        <p:spPr bwMode="auto">
          <a:xfrm>
            <a:off x="3408363" y="4343400"/>
            <a:ext cx="86836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Рисунок 6">
            <a:extLst>
              <a:ext uri="{FF2B5EF4-FFF2-40B4-BE49-F238E27FC236}">
                <a16:creationId xmlns:a16="http://schemas.microsoft.com/office/drawing/2014/main" id="{8F2B05B1-14FE-4638-8F4B-9A2C9456D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15" t="68040" r="56763" b="7326"/>
          <a:stretch>
            <a:fillRect/>
          </a:stretch>
        </p:blipFill>
        <p:spPr bwMode="auto">
          <a:xfrm>
            <a:off x="6191250" y="1693863"/>
            <a:ext cx="514191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4">
            <a:extLst>
              <a:ext uri="{FF2B5EF4-FFF2-40B4-BE49-F238E27FC236}">
                <a16:creationId xmlns:a16="http://schemas.microsoft.com/office/drawing/2014/main" id="{788B592D-D046-4DE1-B531-0754EE14B6E0}"/>
              </a:ext>
            </a:extLst>
          </p:cNvPr>
          <p:cNvSpPr txBox="1">
            <a:spLocks noChangeArrowheads="1"/>
          </p:cNvSpPr>
          <p:nvPr/>
        </p:nvSpPr>
        <p:spPr bwMode="auto">
          <a:xfrm>
            <a:off x="0" y="1319213"/>
            <a:ext cx="7535863" cy="1241425"/>
          </a:xfrm>
          <a:prstGeom prst="rect">
            <a:avLst/>
          </a:prstGeom>
          <a:solidFill>
            <a:srgbClr val="EF7D00"/>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ru-RU" altLang="ru-RU" sz="3733" b="1">
                <a:solidFill>
                  <a:schemeClr val="tx2"/>
                </a:solidFill>
                <a:latin typeface="Museo Sans Cyrl 500" panose="02000000000000000000" pitchFamily="2" charset="-52"/>
              </a:rPr>
              <a:t>КАК ВОССТАНОВИТЬ ДОСТУП К ГОСУСЛУГАМ?</a:t>
            </a:r>
            <a:endParaRPr lang="ru-RU" altLang="ru-RU" sz="3733"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041EF16-FF1C-5413-E3B7-2B980D2E1712}"/>
              </a:ext>
            </a:extLst>
          </p:cNvPr>
          <p:cNvSpPr txBox="1"/>
          <p:nvPr/>
        </p:nvSpPr>
        <p:spPr>
          <a:xfrm>
            <a:off x="143934" y="3437467"/>
            <a:ext cx="6720417" cy="748988"/>
          </a:xfrm>
          <a:prstGeom prst="rect">
            <a:avLst/>
          </a:prstGeom>
          <a:solidFill>
            <a:schemeClr val="tx2">
              <a:lumMod val="20000"/>
              <a:lumOff val="80000"/>
            </a:schemeClr>
          </a:solidFill>
        </p:spPr>
        <p:txBody>
          <a:bodyPr>
            <a:spAutoFit/>
          </a:bodyPr>
          <a:lstStyle/>
          <a:p>
            <a:pPr>
              <a:defRPr/>
            </a:pPr>
            <a:r>
              <a:rPr lang="ru-RU" sz="4267" dirty="0">
                <a:solidFill>
                  <a:schemeClr val="tx2"/>
                </a:solidFill>
                <a:latin typeface="Museo Sans Cyrl 500" pitchFamily="2" charset="-52"/>
                <a:ea typeface="+mj-ea"/>
                <a:cs typeface="+mj-cs"/>
              </a:rPr>
              <a:t>«У меня нет миллионов»</a:t>
            </a:r>
            <a:endParaRPr lang="ru-RU" sz="2133" dirty="0">
              <a:solidFill>
                <a:srgbClr val="000000"/>
              </a:solidFill>
              <a:latin typeface="Arial" panose="020B0604020202020204" pitchFamily="34" charset="0"/>
            </a:endParaRPr>
          </a:p>
        </p:txBody>
      </p:sp>
      <p:sp>
        <p:nvSpPr>
          <p:cNvPr id="6148" name="TextBox 6">
            <a:extLst>
              <a:ext uri="{FF2B5EF4-FFF2-40B4-BE49-F238E27FC236}">
                <a16:creationId xmlns:a16="http://schemas.microsoft.com/office/drawing/2014/main" id="{0236C43B-662B-AEF6-3A37-ECB6BBB2C04D}"/>
              </a:ext>
            </a:extLst>
          </p:cNvPr>
          <p:cNvSpPr txBox="1">
            <a:spLocks noChangeArrowheads="1"/>
          </p:cNvSpPr>
          <p:nvPr/>
        </p:nvSpPr>
        <p:spPr bwMode="auto">
          <a:xfrm>
            <a:off x="0" y="1363134"/>
            <a:ext cx="6096000" cy="666786"/>
          </a:xfrm>
          <a:prstGeom prst="rect">
            <a:avLst/>
          </a:prstGeom>
          <a:solidFill>
            <a:srgbClr val="EF7D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3733" b="1">
                <a:solidFill>
                  <a:srgbClr val="003560"/>
                </a:solidFill>
                <a:latin typeface="Museo Sans Cyrl 500" panose="02000000000000000000" pitchFamily="2" charset="-52"/>
              </a:rPr>
              <a:t>ВЫ ТОЖЕ ТАК ДУМАЕТЕ?</a:t>
            </a:r>
            <a:endParaRPr lang="ru-RU" altLang="ru-RU" sz="3733" b="1">
              <a:solidFill>
                <a:srgbClr val="003560"/>
              </a:solidFill>
            </a:endParaRPr>
          </a:p>
        </p:txBody>
      </p:sp>
      <p:pic>
        <p:nvPicPr>
          <p:cNvPr id="7" name="Рисунок 6">
            <a:extLst>
              <a:ext uri="{FF2B5EF4-FFF2-40B4-BE49-F238E27FC236}">
                <a16:creationId xmlns:a16="http://schemas.microsoft.com/office/drawing/2014/main" id="{17DE041E-49AD-2CA9-5C6A-7EB63E5F4012}"/>
              </a:ext>
            </a:extLst>
          </p:cNvPr>
          <p:cNvPicPr>
            <a:picLocks noChangeAspect="1"/>
          </p:cNvPicPr>
          <p:nvPr/>
        </p:nvPicPr>
        <p:blipFill>
          <a:blip r:embed="rId2"/>
          <a:stretch>
            <a:fillRect/>
          </a:stretch>
        </p:blipFill>
        <p:spPr>
          <a:xfrm>
            <a:off x="7056107" y="2079910"/>
            <a:ext cx="4699375" cy="3909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71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78D01F-A0FE-4445-ABE6-7369C93CDFAB}"/>
              </a:ext>
            </a:extLst>
          </p:cNvPr>
          <p:cNvSpPr>
            <a:spLocks noGrp="1"/>
          </p:cNvSpPr>
          <p:nvPr>
            <p:ph type="title"/>
          </p:nvPr>
        </p:nvSpPr>
        <p:spPr>
          <a:xfrm>
            <a:off x="6114694" y="365125"/>
            <a:ext cx="8817782" cy="1325563"/>
          </a:xfrm>
        </p:spPr>
        <p:txBody>
          <a:bodyPr/>
          <a:lstStyle/>
          <a:p>
            <a:endParaRPr lang="ru-RU" dirty="0"/>
          </a:p>
        </p:txBody>
      </p:sp>
      <p:sp>
        <p:nvSpPr>
          <p:cNvPr id="3" name="Объект 2">
            <a:extLst>
              <a:ext uri="{FF2B5EF4-FFF2-40B4-BE49-F238E27FC236}">
                <a16:creationId xmlns:a16="http://schemas.microsoft.com/office/drawing/2014/main" id="{1979A1E0-282B-47DF-A7BF-33E48C141D13}"/>
              </a:ext>
            </a:extLst>
          </p:cNvPr>
          <p:cNvSpPr>
            <a:spLocks noGrp="1"/>
          </p:cNvSpPr>
          <p:nvPr>
            <p:ph idx="1"/>
          </p:nvPr>
        </p:nvSpPr>
        <p:spPr/>
        <p:txBody>
          <a:bodyPr/>
          <a:lstStyle/>
          <a:p>
            <a:endParaRPr lang="ru-RU"/>
          </a:p>
        </p:txBody>
      </p:sp>
      <p:pic>
        <p:nvPicPr>
          <p:cNvPr id="2050" name="Picture 2">
            <a:extLst>
              <a:ext uri="{FF2B5EF4-FFF2-40B4-BE49-F238E27FC236}">
                <a16:creationId xmlns:a16="http://schemas.microsoft.com/office/drawing/2014/main" id="{55FDCB35-00EF-44A7-9352-CB51D3042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36" y="365125"/>
            <a:ext cx="5678424" cy="56784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5EE7378-8D32-48FD-8D17-AD4D1D7B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192" y="0"/>
            <a:ext cx="57507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3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BA99EC-6A07-4BA0-91A5-E6F841D30887}"/>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377D27D9-18B1-4F46-AD9D-4E58FAE89217}"/>
              </a:ext>
            </a:extLst>
          </p:cNvPr>
          <p:cNvPicPr>
            <a:picLocks noGrp="1" noChangeAspect="1"/>
          </p:cNvPicPr>
          <p:nvPr>
            <p:ph idx="1"/>
          </p:nvPr>
        </p:nvPicPr>
        <p:blipFill>
          <a:blip r:embed="rId2"/>
          <a:stretch>
            <a:fillRect/>
          </a:stretch>
        </p:blipFill>
        <p:spPr>
          <a:xfrm>
            <a:off x="1764792" y="206032"/>
            <a:ext cx="8970264" cy="6414223"/>
          </a:xfrm>
          <a:prstGeom prst="rect">
            <a:avLst/>
          </a:prstGeom>
        </p:spPr>
      </p:pic>
    </p:spTree>
    <p:extLst>
      <p:ext uri="{BB962C8B-B14F-4D97-AF65-F5344CB8AC3E}">
        <p14:creationId xmlns:p14="http://schemas.microsoft.com/office/powerpoint/2010/main" val="3316762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390" dirty="0">
                <a:solidFill>
                  <a:srgbClr val="542CE1"/>
                </a:solidFill>
              </a:rPr>
              <a:t>Что</a:t>
            </a:r>
            <a:r>
              <a:rPr spc="-345" dirty="0">
                <a:solidFill>
                  <a:srgbClr val="542CE1"/>
                </a:solidFill>
              </a:rPr>
              <a:t> </a:t>
            </a:r>
            <a:r>
              <a:rPr spc="430" dirty="0">
                <a:solidFill>
                  <a:srgbClr val="542CE1"/>
                </a:solidFill>
              </a:rPr>
              <a:t>делать</a:t>
            </a:r>
            <a:r>
              <a:rPr spc="-335" dirty="0">
                <a:solidFill>
                  <a:srgbClr val="542CE1"/>
                </a:solidFill>
              </a:rPr>
              <a:t> </a:t>
            </a:r>
            <a:r>
              <a:rPr spc="245" dirty="0"/>
              <a:t>человеку,</a:t>
            </a:r>
            <a:r>
              <a:rPr spc="-340" dirty="0"/>
              <a:t> </a:t>
            </a:r>
            <a:r>
              <a:rPr spc="325" dirty="0"/>
              <a:t>которого вовлекли</a:t>
            </a:r>
            <a:r>
              <a:rPr spc="-350" dirty="0"/>
              <a:t> </a:t>
            </a:r>
            <a:r>
              <a:rPr spc="265" dirty="0"/>
              <a:t>в</a:t>
            </a:r>
            <a:r>
              <a:rPr spc="-335" dirty="0"/>
              <a:t> </a:t>
            </a:r>
            <a:r>
              <a:rPr spc="375" dirty="0"/>
              <a:t>дропперcтво?</a:t>
            </a:r>
          </a:p>
        </p:txBody>
      </p:sp>
      <p:sp>
        <p:nvSpPr>
          <p:cNvPr id="3" name="object 3"/>
          <p:cNvSpPr/>
          <p:nvPr/>
        </p:nvSpPr>
        <p:spPr>
          <a:xfrm>
            <a:off x="413004" y="1624583"/>
            <a:ext cx="4175760" cy="4175760"/>
          </a:xfrm>
          <a:custGeom>
            <a:avLst/>
            <a:gdLst/>
            <a:ahLst/>
            <a:cxnLst/>
            <a:rect l="l" t="t" r="r" b="b"/>
            <a:pathLst>
              <a:path w="4175760" h="4175760">
                <a:moveTo>
                  <a:pt x="2087880" y="0"/>
                </a:moveTo>
                <a:lnTo>
                  <a:pt x="2039289" y="554"/>
                </a:lnTo>
                <a:lnTo>
                  <a:pt x="1990969" y="2209"/>
                </a:lnTo>
                <a:lnTo>
                  <a:pt x="1942934" y="4952"/>
                </a:lnTo>
                <a:lnTo>
                  <a:pt x="1895195" y="8772"/>
                </a:lnTo>
                <a:lnTo>
                  <a:pt x="1847764" y="13657"/>
                </a:lnTo>
                <a:lnTo>
                  <a:pt x="1800652" y="19594"/>
                </a:lnTo>
                <a:lnTo>
                  <a:pt x="1753873" y="26572"/>
                </a:lnTo>
                <a:lnTo>
                  <a:pt x="1707437" y="34578"/>
                </a:lnTo>
                <a:lnTo>
                  <a:pt x="1661357" y="43601"/>
                </a:lnTo>
                <a:lnTo>
                  <a:pt x="1615646" y="53628"/>
                </a:lnTo>
                <a:lnTo>
                  <a:pt x="1570314" y="64648"/>
                </a:lnTo>
                <a:lnTo>
                  <a:pt x="1525374" y="76648"/>
                </a:lnTo>
                <a:lnTo>
                  <a:pt x="1480839" y="89617"/>
                </a:lnTo>
                <a:lnTo>
                  <a:pt x="1436719" y="103542"/>
                </a:lnTo>
                <a:lnTo>
                  <a:pt x="1393027" y="118411"/>
                </a:lnTo>
                <a:lnTo>
                  <a:pt x="1349776" y="134214"/>
                </a:lnTo>
                <a:lnTo>
                  <a:pt x="1306976" y="150936"/>
                </a:lnTo>
                <a:lnTo>
                  <a:pt x="1264641" y="168567"/>
                </a:lnTo>
                <a:lnTo>
                  <a:pt x="1222781" y="187094"/>
                </a:lnTo>
                <a:lnTo>
                  <a:pt x="1181410" y="206506"/>
                </a:lnTo>
                <a:lnTo>
                  <a:pt x="1140538" y="226790"/>
                </a:lnTo>
                <a:lnTo>
                  <a:pt x="1100179" y="247935"/>
                </a:lnTo>
                <a:lnTo>
                  <a:pt x="1060344" y="269928"/>
                </a:lnTo>
                <a:lnTo>
                  <a:pt x="1021045" y="292757"/>
                </a:lnTo>
                <a:lnTo>
                  <a:pt x="982294" y="316411"/>
                </a:lnTo>
                <a:lnTo>
                  <a:pt x="944103" y="340877"/>
                </a:lnTo>
                <a:lnTo>
                  <a:pt x="906485" y="366143"/>
                </a:lnTo>
                <a:lnTo>
                  <a:pt x="869450" y="392198"/>
                </a:lnTo>
                <a:lnTo>
                  <a:pt x="833012" y="419029"/>
                </a:lnTo>
                <a:lnTo>
                  <a:pt x="797182" y="446624"/>
                </a:lnTo>
                <a:lnTo>
                  <a:pt x="761972" y="474972"/>
                </a:lnTo>
                <a:lnTo>
                  <a:pt x="727394" y="504060"/>
                </a:lnTo>
                <a:lnTo>
                  <a:pt x="693460" y="533876"/>
                </a:lnTo>
                <a:lnTo>
                  <a:pt x="660183" y="564408"/>
                </a:lnTo>
                <a:lnTo>
                  <a:pt x="627574" y="595645"/>
                </a:lnTo>
                <a:lnTo>
                  <a:pt x="595645" y="627574"/>
                </a:lnTo>
                <a:lnTo>
                  <a:pt x="564408" y="660183"/>
                </a:lnTo>
                <a:lnTo>
                  <a:pt x="533876" y="693460"/>
                </a:lnTo>
                <a:lnTo>
                  <a:pt x="504060" y="727394"/>
                </a:lnTo>
                <a:lnTo>
                  <a:pt x="474972" y="761972"/>
                </a:lnTo>
                <a:lnTo>
                  <a:pt x="446624" y="797182"/>
                </a:lnTo>
                <a:lnTo>
                  <a:pt x="419029" y="833012"/>
                </a:lnTo>
                <a:lnTo>
                  <a:pt x="392198" y="869450"/>
                </a:lnTo>
                <a:lnTo>
                  <a:pt x="366143" y="906485"/>
                </a:lnTo>
                <a:lnTo>
                  <a:pt x="340877" y="944103"/>
                </a:lnTo>
                <a:lnTo>
                  <a:pt x="316411" y="982294"/>
                </a:lnTo>
                <a:lnTo>
                  <a:pt x="292757" y="1021045"/>
                </a:lnTo>
                <a:lnTo>
                  <a:pt x="269928" y="1060344"/>
                </a:lnTo>
                <a:lnTo>
                  <a:pt x="247935" y="1100179"/>
                </a:lnTo>
                <a:lnTo>
                  <a:pt x="226790" y="1140538"/>
                </a:lnTo>
                <a:lnTo>
                  <a:pt x="206506" y="1181410"/>
                </a:lnTo>
                <a:lnTo>
                  <a:pt x="187094" y="1222781"/>
                </a:lnTo>
                <a:lnTo>
                  <a:pt x="168567" y="1264641"/>
                </a:lnTo>
                <a:lnTo>
                  <a:pt x="150936" y="1306976"/>
                </a:lnTo>
                <a:lnTo>
                  <a:pt x="134214" y="1349776"/>
                </a:lnTo>
                <a:lnTo>
                  <a:pt x="118411" y="1393027"/>
                </a:lnTo>
                <a:lnTo>
                  <a:pt x="103542" y="1436719"/>
                </a:lnTo>
                <a:lnTo>
                  <a:pt x="89617" y="1480839"/>
                </a:lnTo>
                <a:lnTo>
                  <a:pt x="76648" y="1525374"/>
                </a:lnTo>
                <a:lnTo>
                  <a:pt x="64648" y="1570314"/>
                </a:lnTo>
                <a:lnTo>
                  <a:pt x="53628" y="1615646"/>
                </a:lnTo>
                <a:lnTo>
                  <a:pt x="43601" y="1661357"/>
                </a:lnTo>
                <a:lnTo>
                  <a:pt x="34578" y="1707437"/>
                </a:lnTo>
                <a:lnTo>
                  <a:pt x="26572" y="1753873"/>
                </a:lnTo>
                <a:lnTo>
                  <a:pt x="19594" y="1800652"/>
                </a:lnTo>
                <a:lnTo>
                  <a:pt x="13657" y="1847764"/>
                </a:lnTo>
                <a:lnTo>
                  <a:pt x="8772" y="1895195"/>
                </a:lnTo>
                <a:lnTo>
                  <a:pt x="4952" y="1942934"/>
                </a:lnTo>
                <a:lnTo>
                  <a:pt x="2209" y="1990969"/>
                </a:lnTo>
                <a:lnTo>
                  <a:pt x="554" y="2039289"/>
                </a:lnTo>
                <a:lnTo>
                  <a:pt x="0" y="2087880"/>
                </a:lnTo>
                <a:lnTo>
                  <a:pt x="554" y="2136470"/>
                </a:lnTo>
                <a:lnTo>
                  <a:pt x="2209" y="2184790"/>
                </a:lnTo>
                <a:lnTo>
                  <a:pt x="4952" y="2232825"/>
                </a:lnTo>
                <a:lnTo>
                  <a:pt x="8772" y="2280564"/>
                </a:lnTo>
                <a:lnTo>
                  <a:pt x="13657" y="2327995"/>
                </a:lnTo>
                <a:lnTo>
                  <a:pt x="19594" y="2375107"/>
                </a:lnTo>
                <a:lnTo>
                  <a:pt x="26572" y="2421886"/>
                </a:lnTo>
                <a:lnTo>
                  <a:pt x="34578" y="2468322"/>
                </a:lnTo>
                <a:lnTo>
                  <a:pt x="43601" y="2514402"/>
                </a:lnTo>
                <a:lnTo>
                  <a:pt x="53628" y="2560113"/>
                </a:lnTo>
                <a:lnTo>
                  <a:pt x="64648" y="2605445"/>
                </a:lnTo>
                <a:lnTo>
                  <a:pt x="76648" y="2650385"/>
                </a:lnTo>
                <a:lnTo>
                  <a:pt x="89617" y="2694920"/>
                </a:lnTo>
                <a:lnTo>
                  <a:pt x="103542" y="2739040"/>
                </a:lnTo>
                <a:lnTo>
                  <a:pt x="118411" y="2782732"/>
                </a:lnTo>
                <a:lnTo>
                  <a:pt x="134214" y="2825983"/>
                </a:lnTo>
                <a:lnTo>
                  <a:pt x="150936" y="2868783"/>
                </a:lnTo>
                <a:lnTo>
                  <a:pt x="168567" y="2911118"/>
                </a:lnTo>
                <a:lnTo>
                  <a:pt x="187094" y="2952978"/>
                </a:lnTo>
                <a:lnTo>
                  <a:pt x="206506" y="2994349"/>
                </a:lnTo>
                <a:lnTo>
                  <a:pt x="226790" y="3035221"/>
                </a:lnTo>
                <a:lnTo>
                  <a:pt x="247935" y="3075580"/>
                </a:lnTo>
                <a:lnTo>
                  <a:pt x="269928" y="3115415"/>
                </a:lnTo>
                <a:lnTo>
                  <a:pt x="292757" y="3154714"/>
                </a:lnTo>
                <a:lnTo>
                  <a:pt x="316411" y="3193465"/>
                </a:lnTo>
                <a:lnTo>
                  <a:pt x="340877" y="3231656"/>
                </a:lnTo>
                <a:lnTo>
                  <a:pt x="366143" y="3269274"/>
                </a:lnTo>
                <a:lnTo>
                  <a:pt x="392198" y="3306309"/>
                </a:lnTo>
                <a:lnTo>
                  <a:pt x="419029" y="3342747"/>
                </a:lnTo>
                <a:lnTo>
                  <a:pt x="446624" y="3378577"/>
                </a:lnTo>
                <a:lnTo>
                  <a:pt x="474972" y="3413787"/>
                </a:lnTo>
                <a:lnTo>
                  <a:pt x="504060" y="3448365"/>
                </a:lnTo>
                <a:lnTo>
                  <a:pt x="533876" y="3482299"/>
                </a:lnTo>
                <a:lnTo>
                  <a:pt x="564408" y="3515576"/>
                </a:lnTo>
                <a:lnTo>
                  <a:pt x="595645" y="3548185"/>
                </a:lnTo>
                <a:lnTo>
                  <a:pt x="627574" y="3580114"/>
                </a:lnTo>
                <a:lnTo>
                  <a:pt x="660183" y="3611351"/>
                </a:lnTo>
                <a:lnTo>
                  <a:pt x="693460" y="3641883"/>
                </a:lnTo>
                <a:lnTo>
                  <a:pt x="727394" y="3671699"/>
                </a:lnTo>
                <a:lnTo>
                  <a:pt x="761972" y="3700787"/>
                </a:lnTo>
                <a:lnTo>
                  <a:pt x="797182" y="3729135"/>
                </a:lnTo>
                <a:lnTo>
                  <a:pt x="833012" y="3756730"/>
                </a:lnTo>
                <a:lnTo>
                  <a:pt x="869450" y="3783561"/>
                </a:lnTo>
                <a:lnTo>
                  <a:pt x="906485" y="3809616"/>
                </a:lnTo>
                <a:lnTo>
                  <a:pt x="944103" y="3834882"/>
                </a:lnTo>
                <a:lnTo>
                  <a:pt x="982294" y="3859348"/>
                </a:lnTo>
                <a:lnTo>
                  <a:pt x="1021045" y="3883002"/>
                </a:lnTo>
                <a:lnTo>
                  <a:pt x="1060344" y="3905831"/>
                </a:lnTo>
                <a:lnTo>
                  <a:pt x="1100179" y="3927824"/>
                </a:lnTo>
                <a:lnTo>
                  <a:pt x="1140538" y="3948969"/>
                </a:lnTo>
                <a:lnTo>
                  <a:pt x="1181410" y="3969253"/>
                </a:lnTo>
                <a:lnTo>
                  <a:pt x="1222781" y="3988665"/>
                </a:lnTo>
                <a:lnTo>
                  <a:pt x="1264641" y="4007192"/>
                </a:lnTo>
                <a:lnTo>
                  <a:pt x="1306976" y="4024823"/>
                </a:lnTo>
                <a:lnTo>
                  <a:pt x="1349776" y="4041545"/>
                </a:lnTo>
                <a:lnTo>
                  <a:pt x="1393027" y="4057348"/>
                </a:lnTo>
                <a:lnTo>
                  <a:pt x="1436719" y="4072217"/>
                </a:lnTo>
                <a:lnTo>
                  <a:pt x="1480839" y="4086142"/>
                </a:lnTo>
                <a:lnTo>
                  <a:pt x="1525374" y="4099111"/>
                </a:lnTo>
                <a:lnTo>
                  <a:pt x="1570314" y="4111111"/>
                </a:lnTo>
                <a:lnTo>
                  <a:pt x="1615646" y="4122131"/>
                </a:lnTo>
                <a:lnTo>
                  <a:pt x="1661357" y="4132158"/>
                </a:lnTo>
                <a:lnTo>
                  <a:pt x="1707437" y="4141181"/>
                </a:lnTo>
                <a:lnTo>
                  <a:pt x="1753873" y="4149187"/>
                </a:lnTo>
                <a:lnTo>
                  <a:pt x="1800652" y="4156165"/>
                </a:lnTo>
                <a:lnTo>
                  <a:pt x="1847764" y="4162102"/>
                </a:lnTo>
                <a:lnTo>
                  <a:pt x="1895195" y="4166987"/>
                </a:lnTo>
                <a:lnTo>
                  <a:pt x="1942934" y="4170807"/>
                </a:lnTo>
                <a:lnTo>
                  <a:pt x="1990969" y="4173550"/>
                </a:lnTo>
                <a:lnTo>
                  <a:pt x="2039289" y="4175205"/>
                </a:lnTo>
                <a:lnTo>
                  <a:pt x="2087880" y="4175760"/>
                </a:lnTo>
                <a:lnTo>
                  <a:pt x="2136470" y="4175205"/>
                </a:lnTo>
                <a:lnTo>
                  <a:pt x="2184790" y="4173550"/>
                </a:lnTo>
                <a:lnTo>
                  <a:pt x="2232825" y="4170807"/>
                </a:lnTo>
                <a:lnTo>
                  <a:pt x="2280564" y="4166987"/>
                </a:lnTo>
                <a:lnTo>
                  <a:pt x="2327995" y="4162102"/>
                </a:lnTo>
                <a:lnTo>
                  <a:pt x="2375107" y="4156165"/>
                </a:lnTo>
                <a:lnTo>
                  <a:pt x="2421886" y="4149187"/>
                </a:lnTo>
                <a:lnTo>
                  <a:pt x="2468322" y="4141181"/>
                </a:lnTo>
                <a:lnTo>
                  <a:pt x="2514402" y="4132158"/>
                </a:lnTo>
                <a:lnTo>
                  <a:pt x="2560113" y="4122131"/>
                </a:lnTo>
                <a:lnTo>
                  <a:pt x="2605445" y="4111111"/>
                </a:lnTo>
                <a:lnTo>
                  <a:pt x="2650385" y="4099111"/>
                </a:lnTo>
                <a:lnTo>
                  <a:pt x="2694920" y="4086142"/>
                </a:lnTo>
                <a:lnTo>
                  <a:pt x="2739040" y="4072217"/>
                </a:lnTo>
                <a:lnTo>
                  <a:pt x="2782732" y="4057348"/>
                </a:lnTo>
                <a:lnTo>
                  <a:pt x="2825983" y="4041545"/>
                </a:lnTo>
                <a:lnTo>
                  <a:pt x="2868783" y="4024823"/>
                </a:lnTo>
                <a:lnTo>
                  <a:pt x="2911118" y="4007192"/>
                </a:lnTo>
                <a:lnTo>
                  <a:pt x="2952978" y="3988665"/>
                </a:lnTo>
                <a:lnTo>
                  <a:pt x="2994349" y="3969253"/>
                </a:lnTo>
                <a:lnTo>
                  <a:pt x="3035221" y="3948969"/>
                </a:lnTo>
                <a:lnTo>
                  <a:pt x="3075580" y="3927824"/>
                </a:lnTo>
                <a:lnTo>
                  <a:pt x="3115415" y="3905831"/>
                </a:lnTo>
                <a:lnTo>
                  <a:pt x="3154714" y="3883002"/>
                </a:lnTo>
                <a:lnTo>
                  <a:pt x="3193465" y="3859348"/>
                </a:lnTo>
                <a:lnTo>
                  <a:pt x="3231656" y="3834882"/>
                </a:lnTo>
                <a:lnTo>
                  <a:pt x="3269274" y="3809616"/>
                </a:lnTo>
                <a:lnTo>
                  <a:pt x="3306309" y="3783561"/>
                </a:lnTo>
                <a:lnTo>
                  <a:pt x="3342747" y="3756730"/>
                </a:lnTo>
                <a:lnTo>
                  <a:pt x="3378577" y="3729135"/>
                </a:lnTo>
                <a:lnTo>
                  <a:pt x="3413787" y="3700787"/>
                </a:lnTo>
                <a:lnTo>
                  <a:pt x="3448365" y="3671699"/>
                </a:lnTo>
                <a:lnTo>
                  <a:pt x="3482299" y="3641883"/>
                </a:lnTo>
                <a:lnTo>
                  <a:pt x="3515576" y="3611351"/>
                </a:lnTo>
                <a:lnTo>
                  <a:pt x="3548185" y="3580114"/>
                </a:lnTo>
                <a:lnTo>
                  <a:pt x="3580114" y="3548185"/>
                </a:lnTo>
                <a:lnTo>
                  <a:pt x="3611351" y="3515576"/>
                </a:lnTo>
                <a:lnTo>
                  <a:pt x="3641883" y="3482299"/>
                </a:lnTo>
                <a:lnTo>
                  <a:pt x="3671699" y="3448365"/>
                </a:lnTo>
                <a:lnTo>
                  <a:pt x="3700787" y="3413787"/>
                </a:lnTo>
                <a:lnTo>
                  <a:pt x="3729135" y="3378577"/>
                </a:lnTo>
                <a:lnTo>
                  <a:pt x="3756730" y="3342747"/>
                </a:lnTo>
                <a:lnTo>
                  <a:pt x="3783561" y="3306309"/>
                </a:lnTo>
                <a:lnTo>
                  <a:pt x="3809616" y="3269274"/>
                </a:lnTo>
                <a:lnTo>
                  <a:pt x="3834882" y="3231656"/>
                </a:lnTo>
                <a:lnTo>
                  <a:pt x="3859348" y="3193465"/>
                </a:lnTo>
                <a:lnTo>
                  <a:pt x="3883002" y="3154714"/>
                </a:lnTo>
                <a:lnTo>
                  <a:pt x="3905831" y="3115415"/>
                </a:lnTo>
                <a:lnTo>
                  <a:pt x="3927824" y="3075580"/>
                </a:lnTo>
                <a:lnTo>
                  <a:pt x="3948969" y="3035221"/>
                </a:lnTo>
                <a:lnTo>
                  <a:pt x="3969253" y="2994349"/>
                </a:lnTo>
                <a:lnTo>
                  <a:pt x="3988665" y="2952978"/>
                </a:lnTo>
                <a:lnTo>
                  <a:pt x="4007192" y="2911118"/>
                </a:lnTo>
                <a:lnTo>
                  <a:pt x="4024823" y="2868783"/>
                </a:lnTo>
                <a:lnTo>
                  <a:pt x="4041545" y="2825983"/>
                </a:lnTo>
                <a:lnTo>
                  <a:pt x="4057348" y="2782732"/>
                </a:lnTo>
                <a:lnTo>
                  <a:pt x="4072217" y="2739040"/>
                </a:lnTo>
                <a:lnTo>
                  <a:pt x="4086142" y="2694920"/>
                </a:lnTo>
                <a:lnTo>
                  <a:pt x="4099111" y="2650385"/>
                </a:lnTo>
                <a:lnTo>
                  <a:pt x="4111111" y="2605445"/>
                </a:lnTo>
                <a:lnTo>
                  <a:pt x="4122131" y="2560113"/>
                </a:lnTo>
                <a:lnTo>
                  <a:pt x="4132158" y="2514402"/>
                </a:lnTo>
                <a:lnTo>
                  <a:pt x="4141181" y="2468322"/>
                </a:lnTo>
                <a:lnTo>
                  <a:pt x="4149187" y="2421886"/>
                </a:lnTo>
                <a:lnTo>
                  <a:pt x="4156165" y="2375107"/>
                </a:lnTo>
                <a:lnTo>
                  <a:pt x="4162102" y="2327995"/>
                </a:lnTo>
                <a:lnTo>
                  <a:pt x="4166987" y="2280564"/>
                </a:lnTo>
                <a:lnTo>
                  <a:pt x="4170807" y="2232825"/>
                </a:lnTo>
                <a:lnTo>
                  <a:pt x="4173550" y="2184790"/>
                </a:lnTo>
                <a:lnTo>
                  <a:pt x="4175205" y="2136470"/>
                </a:lnTo>
                <a:lnTo>
                  <a:pt x="4175760" y="2087880"/>
                </a:lnTo>
                <a:lnTo>
                  <a:pt x="4175205" y="2039289"/>
                </a:lnTo>
                <a:lnTo>
                  <a:pt x="4173550" y="1990969"/>
                </a:lnTo>
                <a:lnTo>
                  <a:pt x="4170807" y="1942934"/>
                </a:lnTo>
                <a:lnTo>
                  <a:pt x="4166987" y="1895195"/>
                </a:lnTo>
                <a:lnTo>
                  <a:pt x="4162102" y="1847764"/>
                </a:lnTo>
                <a:lnTo>
                  <a:pt x="4156165" y="1800652"/>
                </a:lnTo>
                <a:lnTo>
                  <a:pt x="4149187" y="1753873"/>
                </a:lnTo>
                <a:lnTo>
                  <a:pt x="4141181" y="1707437"/>
                </a:lnTo>
                <a:lnTo>
                  <a:pt x="4132158" y="1661357"/>
                </a:lnTo>
                <a:lnTo>
                  <a:pt x="4122131" y="1615646"/>
                </a:lnTo>
                <a:lnTo>
                  <a:pt x="4111111" y="1570314"/>
                </a:lnTo>
                <a:lnTo>
                  <a:pt x="4099111" y="1525374"/>
                </a:lnTo>
                <a:lnTo>
                  <a:pt x="4086142" y="1480839"/>
                </a:lnTo>
                <a:lnTo>
                  <a:pt x="4072217" y="1436719"/>
                </a:lnTo>
                <a:lnTo>
                  <a:pt x="4057348" y="1393027"/>
                </a:lnTo>
                <a:lnTo>
                  <a:pt x="4041545" y="1349776"/>
                </a:lnTo>
                <a:lnTo>
                  <a:pt x="4024823" y="1306976"/>
                </a:lnTo>
                <a:lnTo>
                  <a:pt x="4007192" y="1264641"/>
                </a:lnTo>
                <a:lnTo>
                  <a:pt x="3988665" y="1222781"/>
                </a:lnTo>
                <a:lnTo>
                  <a:pt x="3969253" y="1181410"/>
                </a:lnTo>
                <a:lnTo>
                  <a:pt x="3948969" y="1140538"/>
                </a:lnTo>
                <a:lnTo>
                  <a:pt x="3927824" y="1100179"/>
                </a:lnTo>
                <a:lnTo>
                  <a:pt x="3905831" y="1060344"/>
                </a:lnTo>
                <a:lnTo>
                  <a:pt x="3883002" y="1021045"/>
                </a:lnTo>
                <a:lnTo>
                  <a:pt x="3859348" y="982294"/>
                </a:lnTo>
                <a:lnTo>
                  <a:pt x="3834882" y="944103"/>
                </a:lnTo>
                <a:lnTo>
                  <a:pt x="3809616" y="906485"/>
                </a:lnTo>
                <a:lnTo>
                  <a:pt x="3783561" y="869450"/>
                </a:lnTo>
                <a:lnTo>
                  <a:pt x="3756730" y="833012"/>
                </a:lnTo>
                <a:lnTo>
                  <a:pt x="3729135" y="797182"/>
                </a:lnTo>
                <a:lnTo>
                  <a:pt x="3700787" y="761972"/>
                </a:lnTo>
                <a:lnTo>
                  <a:pt x="3671699" y="727394"/>
                </a:lnTo>
                <a:lnTo>
                  <a:pt x="3641883" y="693460"/>
                </a:lnTo>
                <a:lnTo>
                  <a:pt x="3611351" y="660183"/>
                </a:lnTo>
                <a:lnTo>
                  <a:pt x="3580114" y="627574"/>
                </a:lnTo>
                <a:lnTo>
                  <a:pt x="3548185" y="595645"/>
                </a:lnTo>
                <a:lnTo>
                  <a:pt x="3515576" y="564408"/>
                </a:lnTo>
                <a:lnTo>
                  <a:pt x="3482299" y="533876"/>
                </a:lnTo>
                <a:lnTo>
                  <a:pt x="3448365" y="504060"/>
                </a:lnTo>
                <a:lnTo>
                  <a:pt x="3413787" y="474972"/>
                </a:lnTo>
                <a:lnTo>
                  <a:pt x="3378577" y="446624"/>
                </a:lnTo>
                <a:lnTo>
                  <a:pt x="3342747" y="419029"/>
                </a:lnTo>
                <a:lnTo>
                  <a:pt x="3306309" y="392198"/>
                </a:lnTo>
                <a:lnTo>
                  <a:pt x="3269274" y="366143"/>
                </a:lnTo>
                <a:lnTo>
                  <a:pt x="3231656" y="340877"/>
                </a:lnTo>
                <a:lnTo>
                  <a:pt x="3193465" y="316411"/>
                </a:lnTo>
                <a:lnTo>
                  <a:pt x="3154714" y="292757"/>
                </a:lnTo>
                <a:lnTo>
                  <a:pt x="3115415" y="269928"/>
                </a:lnTo>
                <a:lnTo>
                  <a:pt x="3075580" y="247935"/>
                </a:lnTo>
                <a:lnTo>
                  <a:pt x="3035221" y="226790"/>
                </a:lnTo>
                <a:lnTo>
                  <a:pt x="2994349" y="206506"/>
                </a:lnTo>
                <a:lnTo>
                  <a:pt x="2952978" y="187094"/>
                </a:lnTo>
                <a:lnTo>
                  <a:pt x="2911118" y="168567"/>
                </a:lnTo>
                <a:lnTo>
                  <a:pt x="2868783" y="150936"/>
                </a:lnTo>
                <a:lnTo>
                  <a:pt x="2825983" y="134214"/>
                </a:lnTo>
                <a:lnTo>
                  <a:pt x="2782732" y="118411"/>
                </a:lnTo>
                <a:lnTo>
                  <a:pt x="2739040" y="103542"/>
                </a:lnTo>
                <a:lnTo>
                  <a:pt x="2694920" y="89617"/>
                </a:lnTo>
                <a:lnTo>
                  <a:pt x="2650385" y="76648"/>
                </a:lnTo>
                <a:lnTo>
                  <a:pt x="2605445" y="64648"/>
                </a:lnTo>
                <a:lnTo>
                  <a:pt x="2560113" y="53628"/>
                </a:lnTo>
                <a:lnTo>
                  <a:pt x="2514402" y="43601"/>
                </a:lnTo>
                <a:lnTo>
                  <a:pt x="2468322" y="34578"/>
                </a:lnTo>
                <a:lnTo>
                  <a:pt x="2421886" y="26572"/>
                </a:lnTo>
                <a:lnTo>
                  <a:pt x="2375107" y="19594"/>
                </a:lnTo>
                <a:lnTo>
                  <a:pt x="2327995" y="13657"/>
                </a:lnTo>
                <a:lnTo>
                  <a:pt x="2280564" y="8772"/>
                </a:lnTo>
                <a:lnTo>
                  <a:pt x="2232825" y="4952"/>
                </a:lnTo>
                <a:lnTo>
                  <a:pt x="2184790" y="2209"/>
                </a:lnTo>
                <a:lnTo>
                  <a:pt x="2136470" y="554"/>
                </a:lnTo>
                <a:lnTo>
                  <a:pt x="2087880" y="0"/>
                </a:lnTo>
                <a:close/>
              </a:path>
            </a:pathLst>
          </a:custGeom>
          <a:solidFill>
            <a:srgbClr val="FFCEB0"/>
          </a:solidFill>
        </p:spPr>
        <p:txBody>
          <a:bodyPr wrap="square" lIns="0" tIns="0" rIns="0" bIns="0" rtlCol="0"/>
          <a:lstStyle/>
          <a:p>
            <a:endParaRPr/>
          </a:p>
        </p:txBody>
      </p:sp>
      <p:sp>
        <p:nvSpPr>
          <p:cNvPr id="4" name="object 4"/>
          <p:cNvSpPr txBox="1"/>
          <p:nvPr/>
        </p:nvSpPr>
        <p:spPr>
          <a:xfrm>
            <a:off x="1119826" y="3040679"/>
            <a:ext cx="2527935" cy="1122680"/>
          </a:xfrm>
          <a:prstGeom prst="rect">
            <a:avLst/>
          </a:prstGeom>
        </p:spPr>
        <p:txBody>
          <a:bodyPr vert="horz" wrap="square" lIns="0" tIns="12700" rIns="0" bIns="0" rtlCol="0">
            <a:spAutoFit/>
          </a:bodyPr>
          <a:lstStyle/>
          <a:p>
            <a:pPr marL="12700" marR="367665">
              <a:lnSpc>
                <a:spcPct val="100000"/>
              </a:lnSpc>
              <a:spcBef>
                <a:spcPts val="100"/>
              </a:spcBef>
            </a:pPr>
            <a:r>
              <a:rPr sz="2400" b="1" spc="-10" dirty="0">
                <a:latin typeface="Tahoma"/>
                <a:cs typeface="Tahoma"/>
              </a:rPr>
              <a:t>Прекратить </a:t>
            </a:r>
            <a:r>
              <a:rPr sz="2400" b="1" dirty="0">
                <a:latin typeface="Tahoma"/>
                <a:cs typeface="Tahoma"/>
              </a:rPr>
              <a:t>все</a:t>
            </a:r>
            <a:r>
              <a:rPr sz="2400" b="1" spc="55" dirty="0">
                <a:latin typeface="Tahoma"/>
                <a:cs typeface="Tahoma"/>
              </a:rPr>
              <a:t> </a:t>
            </a:r>
            <a:r>
              <a:rPr sz="2400" b="1" spc="-10" dirty="0">
                <a:latin typeface="Tahoma"/>
                <a:cs typeface="Tahoma"/>
              </a:rPr>
              <a:t>контакты</a:t>
            </a:r>
            <a:endParaRPr sz="2400">
              <a:latin typeface="Tahoma"/>
              <a:cs typeface="Tahoma"/>
            </a:endParaRPr>
          </a:p>
          <a:p>
            <a:pPr marL="12700">
              <a:lnSpc>
                <a:spcPct val="100000"/>
              </a:lnSpc>
            </a:pPr>
            <a:r>
              <a:rPr sz="2400" b="1" spc="125" dirty="0">
                <a:latin typeface="Tahoma"/>
                <a:cs typeface="Tahoma"/>
              </a:rPr>
              <a:t>с</a:t>
            </a:r>
            <a:r>
              <a:rPr sz="2400" b="1" spc="-40" dirty="0">
                <a:latin typeface="Tahoma"/>
                <a:cs typeface="Tahoma"/>
              </a:rPr>
              <a:t> </a:t>
            </a:r>
            <a:r>
              <a:rPr sz="2400" b="1" spc="-25" dirty="0">
                <a:latin typeface="Tahoma"/>
                <a:cs typeface="Tahoma"/>
              </a:rPr>
              <a:t>мошенниками</a:t>
            </a:r>
            <a:endParaRPr sz="2400">
              <a:latin typeface="Tahoma"/>
              <a:cs typeface="Tahoma"/>
            </a:endParaRPr>
          </a:p>
        </p:txBody>
      </p:sp>
      <p:sp>
        <p:nvSpPr>
          <p:cNvPr id="5" name="object 5"/>
          <p:cNvSpPr txBox="1"/>
          <p:nvPr/>
        </p:nvSpPr>
        <p:spPr>
          <a:xfrm>
            <a:off x="414527" y="2103120"/>
            <a:ext cx="876300" cy="751840"/>
          </a:xfrm>
          <a:prstGeom prst="rect">
            <a:avLst/>
          </a:prstGeom>
          <a:solidFill>
            <a:srgbClr val="000000"/>
          </a:solidFill>
        </p:spPr>
        <p:txBody>
          <a:bodyPr vert="horz" wrap="square" lIns="0" tIns="149225" rIns="0" bIns="0" rtlCol="0">
            <a:spAutoFit/>
          </a:bodyPr>
          <a:lstStyle/>
          <a:p>
            <a:pPr algn="ctr">
              <a:lnSpc>
                <a:spcPct val="100000"/>
              </a:lnSpc>
              <a:spcBef>
                <a:spcPts val="1175"/>
              </a:spcBef>
            </a:pPr>
            <a:r>
              <a:rPr sz="2800" b="1" spc="-590" dirty="0">
                <a:solidFill>
                  <a:srgbClr val="DCFF24"/>
                </a:solidFill>
                <a:latin typeface="Verdana"/>
                <a:cs typeface="Verdana"/>
              </a:rPr>
              <a:t>1</a:t>
            </a:r>
            <a:endParaRPr sz="2800">
              <a:latin typeface="Verdana"/>
              <a:cs typeface="Verdana"/>
            </a:endParaRPr>
          </a:p>
        </p:txBody>
      </p:sp>
      <p:sp>
        <p:nvSpPr>
          <p:cNvPr id="6" name="object 6"/>
          <p:cNvSpPr/>
          <p:nvPr/>
        </p:nvSpPr>
        <p:spPr>
          <a:xfrm>
            <a:off x="3936491" y="1624583"/>
            <a:ext cx="4175760" cy="4175760"/>
          </a:xfrm>
          <a:custGeom>
            <a:avLst/>
            <a:gdLst/>
            <a:ahLst/>
            <a:cxnLst/>
            <a:rect l="l" t="t" r="r" b="b"/>
            <a:pathLst>
              <a:path w="4175759" h="4175760">
                <a:moveTo>
                  <a:pt x="2087880" y="0"/>
                </a:moveTo>
                <a:lnTo>
                  <a:pt x="2039289" y="554"/>
                </a:lnTo>
                <a:lnTo>
                  <a:pt x="1990969" y="2209"/>
                </a:lnTo>
                <a:lnTo>
                  <a:pt x="1942934" y="4952"/>
                </a:lnTo>
                <a:lnTo>
                  <a:pt x="1895195" y="8772"/>
                </a:lnTo>
                <a:lnTo>
                  <a:pt x="1847764" y="13657"/>
                </a:lnTo>
                <a:lnTo>
                  <a:pt x="1800652" y="19594"/>
                </a:lnTo>
                <a:lnTo>
                  <a:pt x="1753873" y="26572"/>
                </a:lnTo>
                <a:lnTo>
                  <a:pt x="1707437" y="34578"/>
                </a:lnTo>
                <a:lnTo>
                  <a:pt x="1661357" y="43601"/>
                </a:lnTo>
                <a:lnTo>
                  <a:pt x="1615646" y="53628"/>
                </a:lnTo>
                <a:lnTo>
                  <a:pt x="1570314" y="64648"/>
                </a:lnTo>
                <a:lnTo>
                  <a:pt x="1525374" y="76648"/>
                </a:lnTo>
                <a:lnTo>
                  <a:pt x="1480839" y="89617"/>
                </a:lnTo>
                <a:lnTo>
                  <a:pt x="1436719" y="103542"/>
                </a:lnTo>
                <a:lnTo>
                  <a:pt x="1393027" y="118411"/>
                </a:lnTo>
                <a:lnTo>
                  <a:pt x="1349776" y="134214"/>
                </a:lnTo>
                <a:lnTo>
                  <a:pt x="1306976" y="150936"/>
                </a:lnTo>
                <a:lnTo>
                  <a:pt x="1264641" y="168567"/>
                </a:lnTo>
                <a:lnTo>
                  <a:pt x="1222781" y="187094"/>
                </a:lnTo>
                <a:lnTo>
                  <a:pt x="1181410" y="206506"/>
                </a:lnTo>
                <a:lnTo>
                  <a:pt x="1140538" y="226790"/>
                </a:lnTo>
                <a:lnTo>
                  <a:pt x="1100179" y="247935"/>
                </a:lnTo>
                <a:lnTo>
                  <a:pt x="1060344" y="269928"/>
                </a:lnTo>
                <a:lnTo>
                  <a:pt x="1021045" y="292757"/>
                </a:lnTo>
                <a:lnTo>
                  <a:pt x="982294" y="316411"/>
                </a:lnTo>
                <a:lnTo>
                  <a:pt x="944103" y="340877"/>
                </a:lnTo>
                <a:lnTo>
                  <a:pt x="906485" y="366143"/>
                </a:lnTo>
                <a:lnTo>
                  <a:pt x="869450" y="392198"/>
                </a:lnTo>
                <a:lnTo>
                  <a:pt x="833012" y="419029"/>
                </a:lnTo>
                <a:lnTo>
                  <a:pt x="797182" y="446624"/>
                </a:lnTo>
                <a:lnTo>
                  <a:pt x="761972" y="474972"/>
                </a:lnTo>
                <a:lnTo>
                  <a:pt x="727394" y="504060"/>
                </a:lnTo>
                <a:lnTo>
                  <a:pt x="693460" y="533876"/>
                </a:lnTo>
                <a:lnTo>
                  <a:pt x="660183" y="564408"/>
                </a:lnTo>
                <a:lnTo>
                  <a:pt x="627574" y="595645"/>
                </a:lnTo>
                <a:lnTo>
                  <a:pt x="595645" y="627574"/>
                </a:lnTo>
                <a:lnTo>
                  <a:pt x="564408" y="660183"/>
                </a:lnTo>
                <a:lnTo>
                  <a:pt x="533876" y="693460"/>
                </a:lnTo>
                <a:lnTo>
                  <a:pt x="504060" y="727394"/>
                </a:lnTo>
                <a:lnTo>
                  <a:pt x="474972" y="761972"/>
                </a:lnTo>
                <a:lnTo>
                  <a:pt x="446624" y="797182"/>
                </a:lnTo>
                <a:lnTo>
                  <a:pt x="419029" y="833012"/>
                </a:lnTo>
                <a:lnTo>
                  <a:pt x="392198" y="869450"/>
                </a:lnTo>
                <a:lnTo>
                  <a:pt x="366143" y="906485"/>
                </a:lnTo>
                <a:lnTo>
                  <a:pt x="340877" y="944103"/>
                </a:lnTo>
                <a:lnTo>
                  <a:pt x="316411" y="982294"/>
                </a:lnTo>
                <a:lnTo>
                  <a:pt x="292757" y="1021045"/>
                </a:lnTo>
                <a:lnTo>
                  <a:pt x="269928" y="1060344"/>
                </a:lnTo>
                <a:lnTo>
                  <a:pt x="247935" y="1100179"/>
                </a:lnTo>
                <a:lnTo>
                  <a:pt x="226790" y="1140538"/>
                </a:lnTo>
                <a:lnTo>
                  <a:pt x="206506" y="1181410"/>
                </a:lnTo>
                <a:lnTo>
                  <a:pt x="187094" y="1222781"/>
                </a:lnTo>
                <a:lnTo>
                  <a:pt x="168567" y="1264641"/>
                </a:lnTo>
                <a:lnTo>
                  <a:pt x="150936" y="1306976"/>
                </a:lnTo>
                <a:lnTo>
                  <a:pt x="134214" y="1349776"/>
                </a:lnTo>
                <a:lnTo>
                  <a:pt x="118411" y="1393027"/>
                </a:lnTo>
                <a:lnTo>
                  <a:pt x="103542" y="1436719"/>
                </a:lnTo>
                <a:lnTo>
                  <a:pt x="89617" y="1480839"/>
                </a:lnTo>
                <a:lnTo>
                  <a:pt x="76648" y="1525374"/>
                </a:lnTo>
                <a:lnTo>
                  <a:pt x="64648" y="1570314"/>
                </a:lnTo>
                <a:lnTo>
                  <a:pt x="53628" y="1615646"/>
                </a:lnTo>
                <a:lnTo>
                  <a:pt x="43601" y="1661357"/>
                </a:lnTo>
                <a:lnTo>
                  <a:pt x="34578" y="1707437"/>
                </a:lnTo>
                <a:lnTo>
                  <a:pt x="26572" y="1753873"/>
                </a:lnTo>
                <a:lnTo>
                  <a:pt x="19594" y="1800652"/>
                </a:lnTo>
                <a:lnTo>
                  <a:pt x="13657" y="1847764"/>
                </a:lnTo>
                <a:lnTo>
                  <a:pt x="8772" y="1895195"/>
                </a:lnTo>
                <a:lnTo>
                  <a:pt x="4952" y="1942934"/>
                </a:lnTo>
                <a:lnTo>
                  <a:pt x="2209" y="1990969"/>
                </a:lnTo>
                <a:lnTo>
                  <a:pt x="554" y="2039289"/>
                </a:lnTo>
                <a:lnTo>
                  <a:pt x="0" y="2087880"/>
                </a:lnTo>
                <a:lnTo>
                  <a:pt x="554" y="2136470"/>
                </a:lnTo>
                <a:lnTo>
                  <a:pt x="2209" y="2184790"/>
                </a:lnTo>
                <a:lnTo>
                  <a:pt x="4952" y="2232825"/>
                </a:lnTo>
                <a:lnTo>
                  <a:pt x="8772" y="2280564"/>
                </a:lnTo>
                <a:lnTo>
                  <a:pt x="13657" y="2327995"/>
                </a:lnTo>
                <a:lnTo>
                  <a:pt x="19594" y="2375107"/>
                </a:lnTo>
                <a:lnTo>
                  <a:pt x="26572" y="2421886"/>
                </a:lnTo>
                <a:lnTo>
                  <a:pt x="34578" y="2468322"/>
                </a:lnTo>
                <a:lnTo>
                  <a:pt x="43601" y="2514402"/>
                </a:lnTo>
                <a:lnTo>
                  <a:pt x="53628" y="2560113"/>
                </a:lnTo>
                <a:lnTo>
                  <a:pt x="64648" y="2605445"/>
                </a:lnTo>
                <a:lnTo>
                  <a:pt x="76648" y="2650385"/>
                </a:lnTo>
                <a:lnTo>
                  <a:pt x="89617" y="2694920"/>
                </a:lnTo>
                <a:lnTo>
                  <a:pt x="103542" y="2739040"/>
                </a:lnTo>
                <a:lnTo>
                  <a:pt x="118411" y="2782732"/>
                </a:lnTo>
                <a:lnTo>
                  <a:pt x="134214" y="2825983"/>
                </a:lnTo>
                <a:lnTo>
                  <a:pt x="150936" y="2868783"/>
                </a:lnTo>
                <a:lnTo>
                  <a:pt x="168567" y="2911118"/>
                </a:lnTo>
                <a:lnTo>
                  <a:pt x="187094" y="2952978"/>
                </a:lnTo>
                <a:lnTo>
                  <a:pt x="206506" y="2994349"/>
                </a:lnTo>
                <a:lnTo>
                  <a:pt x="226790" y="3035221"/>
                </a:lnTo>
                <a:lnTo>
                  <a:pt x="247935" y="3075580"/>
                </a:lnTo>
                <a:lnTo>
                  <a:pt x="269928" y="3115415"/>
                </a:lnTo>
                <a:lnTo>
                  <a:pt x="292757" y="3154714"/>
                </a:lnTo>
                <a:lnTo>
                  <a:pt x="316411" y="3193465"/>
                </a:lnTo>
                <a:lnTo>
                  <a:pt x="340877" y="3231656"/>
                </a:lnTo>
                <a:lnTo>
                  <a:pt x="366143" y="3269274"/>
                </a:lnTo>
                <a:lnTo>
                  <a:pt x="392198" y="3306309"/>
                </a:lnTo>
                <a:lnTo>
                  <a:pt x="419029" y="3342747"/>
                </a:lnTo>
                <a:lnTo>
                  <a:pt x="446624" y="3378577"/>
                </a:lnTo>
                <a:lnTo>
                  <a:pt x="474972" y="3413787"/>
                </a:lnTo>
                <a:lnTo>
                  <a:pt x="504060" y="3448365"/>
                </a:lnTo>
                <a:lnTo>
                  <a:pt x="533876" y="3482299"/>
                </a:lnTo>
                <a:lnTo>
                  <a:pt x="564408" y="3515576"/>
                </a:lnTo>
                <a:lnTo>
                  <a:pt x="595645" y="3548185"/>
                </a:lnTo>
                <a:lnTo>
                  <a:pt x="627574" y="3580114"/>
                </a:lnTo>
                <a:lnTo>
                  <a:pt x="660183" y="3611351"/>
                </a:lnTo>
                <a:lnTo>
                  <a:pt x="693460" y="3641883"/>
                </a:lnTo>
                <a:lnTo>
                  <a:pt x="727394" y="3671699"/>
                </a:lnTo>
                <a:lnTo>
                  <a:pt x="761972" y="3700787"/>
                </a:lnTo>
                <a:lnTo>
                  <a:pt x="797182" y="3729135"/>
                </a:lnTo>
                <a:lnTo>
                  <a:pt x="833012" y="3756730"/>
                </a:lnTo>
                <a:lnTo>
                  <a:pt x="869450" y="3783561"/>
                </a:lnTo>
                <a:lnTo>
                  <a:pt x="906485" y="3809616"/>
                </a:lnTo>
                <a:lnTo>
                  <a:pt x="944103" y="3834882"/>
                </a:lnTo>
                <a:lnTo>
                  <a:pt x="982294" y="3859348"/>
                </a:lnTo>
                <a:lnTo>
                  <a:pt x="1021045" y="3883002"/>
                </a:lnTo>
                <a:lnTo>
                  <a:pt x="1060344" y="3905831"/>
                </a:lnTo>
                <a:lnTo>
                  <a:pt x="1100179" y="3927824"/>
                </a:lnTo>
                <a:lnTo>
                  <a:pt x="1140538" y="3948969"/>
                </a:lnTo>
                <a:lnTo>
                  <a:pt x="1181410" y="3969253"/>
                </a:lnTo>
                <a:lnTo>
                  <a:pt x="1222781" y="3988665"/>
                </a:lnTo>
                <a:lnTo>
                  <a:pt x="1264641" y="4007192"/>
                </a:lnTo>
                <a:lnTo>
                  <a:pt x="1306976" y="4024823"/>
                </a:lnTo>
                <a:lnTo>
                  <a:pt x="1349776" y="4041545"/>
                </a:lnTo>
                <a:lnTo>
                  <a:pt x="1393027" y="4057348"/>
                </a:lnTo>
                <a:lnTo>
                  <a:pt x="1436719" y="4072217"/>
                </a:lnTo>
                <a:lnTo>
                  <a:pt x="1480839" y="4086142"/>
                </a:lnTo>
                <a:lnTo>
                  <a:pt x="1525374" y="4099111"/>
                </a:lnTo>
                <a:lnTo>
                  <a:pt x="1570314" y="4111111"/>
                </a:lnTo>
                <a:lnTo>
                  <a:pt x="1615646" y="4122131"/>
                </a:lnTo>
                <a:lnTo>
                  <a:pt x="1661357" y="4132158"/>
                </a:lnTo>
                <a:lnTo>
                  <a:pt x="1707437" y="4141181"/>
                </a:lnTo>
                <a:lnTo>
                  <a:pt x="1753873" y="4149187"/>
                </a:lnTo>
                <a:lnTo>
                  <a:pt x="1800652" y="4156165"/>
                </a:lnTo>
                <a:lnTo>
                  <a:pt x="1847764" y="4162102"/>
                </a:lnTo>
                <a:lnTo>
                  <a:pt x="1895195" y="4166987"/>
                </a:lnTo>
                <a:lnTo>
                  <a:pt x="1942934" y="4170807"/>
                </a:lnTo>
                <a:lnTo>
                  <a:pt x="1990969" y="4173550"/>
                </a:lnTo>
                <a:lnTo>
                  <a:pt x="2039289" y="4175205"/>
                </a:lnTo>
                <a:lnTo>
                  <a:pt x="2087880" y="4175760"/>
                </a:lnTo>
                <a:lnTo>
                  <a:pt x="2136470" y="4175205"/>
                </a:lnTo>
                <a:lnTo>
                  <a:pt x="2184790" y="4173550"/>
                </a:lnTo>
                <a:lnTo>
                  <a:pt x="2232825" y="4170807"/>
                </a:lnTo>
                <a:lnTo>
                  <a:pt x="2280564" y="4166987"/>
                </a:lnTo>
                <a:lnTo>
                  <a:pt x="2327995" y="4162102"/>
                </a:lnTo>
                <a:lnTo>
                  <a:pt x="2375107" y="4156165"/>
                </a:lnTo>
                <a:lnTo>
                  <a:pt x="2421886" y="4149187"/>
                </a:lnTo>
                <a:lnTo>
                  <a:pt x="2468322" y="4141181"/>
                </a:lnTo>
                <a:lnTo>
                  <a:pt x="2514402" y="4132158"/>
                </a:lnTo>
                <a:lnTo>
                  <a:pt x="2560113" y="4122131"/>
                </a:lnTo>
                <a:lnTo>
                  <a:pt x="2605445" y="4111111"/>
                </a:lnTo>
                <a:lnTo>
                  <a:pt x="2650385" y="4099111"/>
                </a:lnTo>
                <a:lnTo>
                  <a:pt x="2694920" y="4086142"/>
                </a:lnTo>
                <a:lnTo>
                  <a:pt x="2739040" y="4072217"/>
                </a:lnTo>
                <a:lnTo>
                  <a:pt x="2782732" y="4057348"/>
                </a:lnTo>
                <a:lnTo>
                  <a:pt x="2825983" y="4041545"/>
                </a:lnTo>
                <a:lnTo>
                  <a:pt x="2868783" y="4024823"/>
                </a:lnTo>
                <a:lnTo>
                  <a:pt x="2911118" y="4007192"/>
                </a:lnTo>
                <a:lnTo>
                  <a:pt x="2952978" y="3988665"/>
                </a:lnTo>
                <a:lnTo>
                  <a:pt x="2994349" y="3969253"/>
                </a:lnTo>
                <a:lnTo>
                  <a:pt x="3035221" y="3948969"/>
                </a:lnTo>
                <a:lnTo>
                  <a:pt x="3075580" y="3927824"/>
                </a:lnTo>
                <a:lnTo>
                  <a:pt x="3115415" y="3905831"/>
                </a:lnTo>
                <a:lnTo>
                  <a:pt x="3154714" y="3883002"/>
                </a:lnTo>
                <a:lnTo>
                  <a:pt x="3193465" y="3859348"/>
                </a:lnTo>
                <a:lnTo>
                  <a:pt x="3231656" y="3834882"/>
                </a:lnTo>
                <a:lnTo>
                  <a:pt x="3269274" y="3809616"/>
                </a:lnTo>
                <a:lnTo>
                  <a:pt x="3306309" y="3783561"/>
                </a:lnTo>
                <a:lnTo>
                  <a:pt x="3342747" y="3756730"/>
                </a:lnTo>
                <a:lnTo>
                  <a:pt x="3378577" y="3729135"/>
                </a:lnTo>
                <a:lnTo>
                  <a:pt x="3413787" y="3700787"/>
                </a:lnTo>
                <a:lnTo>
                  <a:pt x="3448365" y="3671699"/>
                </a:lnTo>
                <a:lnTo>
                  <a:pt x="3482299" y="3641883"/>
                </a:lnTo>
                <a:lnTo>
                  <a:pt x="3515576" y="3611351"/>
                </a:lnTo>
                <a:lnTo>
                  <a:pt x="3548185" y="3580114"/>
                </a:lnTo>
                <a:lnTo>
                  <a:pt x="3580114" y="3548185"/>
                </a:lnTo>
                <a:lnTo>
                  <a:pt x="3611351" y="3515576"/>
                </a:lnTo>
                <a:lnTo>
                  <a:pt x="3641883" y="3482299"/>
                </a:lnTo>
                <a:lnTo>
                  <a:pt x="3671699" y="3448365"/>
                </a:lnTo>
                <a:lnTo>
                  <a:pt x="3700787" y="3413787"/>
                </a:lnTo>
                <a:lnTo>
                  <a:pt x="3729135" y="3378577"/>
                </a:lnTo>
                <a:lnTo>
                  <a:pt x="3756730" y="3342747"/>
                </a:lnTo>
                <a:lnTo>
                  <a:pt x="3783561" y="3306309"/>
                </a:lnTo>
                <a:lnTo>
                  <a:pt x="3809616" y="3269274"/>
                </a:lnTo>
                <a:lnTo>
                  <a:pt x="3834882" y="3231656"/>
                </a:lnTo>
                <a:lnTo>
                  <a:pt x="3859348" y="3193465"/>
                </a:lnTo>
                <a:lnTo>
                  <a:pt x="3883002" y="3154714"/>
                </a:lnTo>
                <a:lnTo>
                  <a:pt x="3905831" y="3115415"/>
                </a:lnTo>
                <a:lnTo>
                  <a:pt x="3927824" y="3075580"/>
                </a:lnTo>
                <a:lnTo>
                  <a:pt x="3948969" y="3035221"/>
                </a:lnTo>
                <a:lnTo>
                  <a:pt x="3969253" y="2994349"/>
                </a:lnTo>
                <a:lnTo>
                  <a:pt x="3988665" y="2952978"/>
                </a:lnTo>
                <a:lnTo>
                  <a:pt x="4007192" y="2911118"/>
                </a:lnTo>
                <a:lnTo>
                  <a:pt x="4024823" y="2868783"/>
                </a:lnTo>
                <a:lnTo>
                  <a:pt x="4041545" y="2825983"/>
                </a:lnTo>
                <a:lnTo>
                  <a:pt x="4057348" y="2782732"/>
                </a:lnTo>
                <a:lnTo>
                  <a:pt x="4072217" y="2739040"/>
                </a:lnTo>
                <a:lnTo>
                  <a:pt x="4086142" y="2694920"/>
                </a:lnTo>
                <a:lnTo>
                  <a:pt x="4099111" y="2650385"/>
                </a:lnTo>
                <a:lnTo>
                  <a:pt x="4111111" y="2605445"/>
                </a:lnTo>
                <a:lnTo>
                  <a:pt x="4122131" y="2560113"/>
                </a:lnTo>
                <a:lnTo>
                  <a:pt x="4132158" y="2514402"/>
                </a:lnTo>
                <a:lnTo>
                  <a:pt x="4141181" y="2468322"/>
                </a:lnTo>
                <a:lnTo>
                  <a:pt x="4149187" y="2421886"/>
                </a:lnTo>
                <a:lnTo>
                  <a:pt x="4156165" y="2375107"/>
                </a:lnTo>
                <a:lnTo>
                  <a:pt x="4162102" y="2327995"/>
                </a:lnTo>
                <a:lnTo>
                  <a:pt x="4166987" y="2280564"/>
                </a:lnTo>
                <a:lnTo>
                  <a:pt x="4170807" y="2232825"/>
                </a:lnTo>
                <a:lnTo>
                  <a:pt x="4173550" y="2184790"/>
                </a:lnTo>
                <a:lnTo>
                  <a:pt x="4175205" y="2136470"/>
                </a:lnTo>
                <a:lnTo>
                  <a:pt x="4175760" y="2087880"/>
                </a:lnTo>
                <a:lnTo>
                  <a:pt x="4175205" y="2039289"/>
                </a:lnTo>
                <a:lnTo>
                  <a:pt x="4173550" y="1990969"/>
                </a:lnTo>
                <a:lnTo>
                  <a:pt x="4170807" y="1942934"/>
                </a:lnTo>
                <a:lnTo>
                  <a:pt x="4166987" y="1895195"/>
                </a:lnTo>
                <a:lnTo>
                  <a:pt x="4162102" y="1847764"/>
                </a:lnTo>
                <a:lnTo>
                  <a:pt x="4156165" y="1800652"/>
                </a:lnTo>
                <a:lnTo>
                  <a:pt x="4149187" y="1753873"/>
                </a:lnTo>
                <a:lnTo>
                  <a:pt x="4141181" y="1707437"/>
                </a:lnTo>
                <a:lnTo>
                  <a:pt x="4132158" y="1661357"/>
                </a:lnTo>
                <a:lnTo>
                  <a:pt x="4122131" y="1615646"/>
                </a:lnTo>
                <a:lnTo>
                  <a:pt x="4111111" y="1570314"/>
                </a:lnTo>
                <a:lnTo>
                  <a:pt x="4099111" y="1525374"/>
                </a:lnTo>
                <a:lnTo>
                  <a:pt x="4086142" y="1480839"/>
                </a:lnTo>
                <a:lnTo>
                  <a:pt x="4072217" y="1436719"/>
                </a:lnTo>
                <a:lnTo>
                  <a:pt x="4057348" y="1393027"/>
                </a:lnTo>
                <a:lnTo>
                  <a:pt x="4041545" y="1349776"/>
                </a:lnTo>
                <a:lnTo>
                  <a:pt x="4024823" y="1306976"/>
                </a:lnTo>
                <a:lnTo>
                  <a:pt x="4007192" y="1264641"/>
                </a:lnTo>
                <a:lnTo>
                  <a:pt x="3988665" y="1222781"/>
                </a:lnTo>
                <a:lnTo>
                  <a:pt x="3969253" y="1181410"/>
                </a:lnTo>
                <a:lnTo>
                  <a:pt x="3948969" y="1140538"/>
                </a:lnTo>
                <a:lnTo>
                  <a:pt x="3927824" y="1100179"/>
                </a:lnTo>
                <a:lnTo>
                  <a:pt x="3905831" y="1060344"/>
                </a:lnTo>
                <a:lnTo>
                  <a:pt x="3883002" y="1021045"/>
                </a:lnTo>
                <a:lnTo>
                  <a:pt x="3859348" y="982294"/>
                </a:lnTo>
                <a:lnTo>
                  <a:pt x="3834882" y="944103"/>
                </a:lnTo>
                <a:lnTo>
                  <a:pt x="3809616" y="906485"/>
                </a:lnTo>
                <a:lnTo>
                  <a:pt x="3783561" y="869450"/>
                </a:lnTo>
                <a:lnTo>
                  <a:pt x="3756730" y="833012"/>
                </a:lnTo>
                <a:lnTo>
                  <a:pt x="3729135" y="797182"/>
                </a:lnTo>
                <a:lnTo>
                  <a:pt x="3700787" y="761972"/>
                </a:lnTo>
                <a:lnTo>
                  <a:pt x="3671699" y="727394"/>
                </a:lnTo>
                <a:lnTo>
                  <a:pt x="3641883" y="693460"/>
                </a:lnTo>
                <a:lnTo>
                  <a:pt x="3611351" y="660183"/>
                </a:lnTo>
                <a:lnTo>
                  <a:pt x="3580114" y="627574"/>
                </a:lnTo>
                <a:lnTo>
                  <a:pt x="3548185" y="595645"/>
                </a:lnTo>
                <a:lnTo>
                  <a:pt x="3515576" y="564408"/>
                </a:lnTo>
                <a:lnTo>
                  <a:pt x="3482299" y="533876"/>
                </a:lnTo>
                <a:lnTo>
                  <a:pt x="3448365" y="504060"/>
                </a:lnTo>
                <a:lnTo>
                  <a:pt x="3413787" y="474972"/>
                </a:lnTo>
                <a:lnTo>
                  <a:pt x="3378577" y="446624"/>
                </a:lnTo>
                <a:lnTo>
                  <a:pt x="3342747" y="419029"/>
                </a:lnTo>
                <a:lnTo>
                  <a:pt x="3306309" y="392198"/>
                </a:lnTo>
                <a:lnTo>
                  <a:pt x="3269274" y="366143"/>
                </a:lnTo>
                <a:lnTo>
                  <a:pt x="3231656" y="340877"/>
                </a:lnTo>
                <a:lnTo>
                  <a:pt x="3193465" y="316411"/>
                </a:lnTo>
                <a:lnTo>
                  <a:pt x="3154714" y="292757"/>
                </a:lnTo>
                <a:lnTo>
                  <a:pt x="3115415" y="269928"/>
                </a:lnTo>
                <a:lnTo>
                  <a:pt x="3075580" y="247935"/>
                </a:lnTo>
                <a:lnTo>
                  <a:pt x="3035221" y="226790"/>
                </a:lnTo>
                <a:lnTo>
                  <a:pt x="2994349" y="206506"/>
                </a:lnTo>
                <a:lnTo>
                  <a:pt x="2952978" y="187094"/>
                </a:lnTo>
                <a:lnTo>
                  <a:pt x="2911118" y="168567"/>
                </a:lnTo>
                <a:lnTo>
                  <a:pt x="2868783" y="150936"/>
                </a:lnTo>
                <a:lnTo>
                  <a:pt x="2825983" y="134214"/>
                </a:lnTo>
                <a:lnTo>
                  <a:pt x="2782732" y="118411"/>
                </a:lnTo>
                <a:lnTo>
                  <a:pt x="2739040" y="103542"/>
                </a:lnTo>
                <a:lnTo>
                  <a:pt x="2694920" y="89617"/>
                </a:lnTo>
                <a:lnTo>
                  <a:pt x="2650385" y="76648"/>
                </a:lnTo>
                <a:lnTo>
                  <a:pt x="2605445" y="64648"/>
                </a:lnTo>
                <a:lnTo>
                  <a:pt x="2560113" y="53628"/>
                </a:lnTo>
                <a:lnTo>
                  <a:pt x="2514402" y="43601"/>
                </a:lnTo>
                <a:lnTo>
                  <a:pt x="2468322" y="34578"/>
                </a:lnTo>
                <a:lnTo>
                  <a:pt x="2421886" y="26572"/>
                </a:lnTo>
                <a:lnTo>
                  <a:pt x="2375107" y="19594"/>
                </a:lnTo>
                <a:lnTo>
                  <a:pt x="2327995" y="13657"/>
                </a:lnTo>
                <a:lnTo>
                  <a:pt x="2280564" y="8772"/>
                </a:lnTo>
                <a:lnTo>
                  <a:pt x="2232825" y="4952"/>
                </a:lnTo>
                <a:lnTo>
                  <a:pt x="2184790" y="2209"/>
                </a:lnTo>
                <a:lnTo>
                  <a:pt x="2136470" y="554"/>
                </a:lnTo>
                <a:lnTo>
                  <a:pt x="2087880" y="0"/>
                </a:lnTo>
                <a:close/>
              </a:path>
            </a:pathLst>
          </a:custGeom>
          <a:solidFill>
            <a:srgbClr val="DF2776">
              <a:alpha val="30194"/>
            </a:srgbClr>
          </a:solidFill>
        </p:spPr>
        <p:txBody>
          <a:bodyPr wrap="square" lIns="0" tIns="0" rIns="0" bIns="0" rtlCol="0"/>
          <a:lstStyle/>
          <a:p>
            <a:endParaRPr/>
          </a:p>
        </p:txBody>
      </p:sp>
      <p:sp>
        <p:nvSpPr>
          <p:cNvPr id="7" name="object 7"/>
          <p:cNvSpPr txBox="1"/>
          <p:nvPr/>
        </p:nvSpPr>
        <p:spPr>
          <a:xfrm>
            <a:off x="4284206" y="3040679"/>
            <a:ext cx="3538220" cy="1488440"/>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Tahoma"/>
                <a:cs typeface="Tahoma"/>
              </a:rPr>
              <a:t>Обратиться</a:t>
            </a:r>
            <a:r>
              <a:rPr sz="2400" b="1" spc="35" dirty="0">
                <a:latin typeface="Tahoma"/>
                <a:cs typeface="Tahoma"/>
              </a:rPr>
              <a:t> </a:t>
            </a:r>
            <a:r>
              <a:rPr sz="2400" b="1" dirty="0">
                <a:latin typeface="Tahoma"/>
                <a:cs typeface="Tahoma"/>
              </a:rPr>
              <a:t>в</a:t>
            </a:r>
            <a:r>
              <a:rPr sz="2400" b="1" spc="15" dirty="0">
                <a:latin typeface="Tahoma"/>
                <a:cs typeface="Tahoma"/>
              </a:rPr>
              <a:t> </a:t>
            </a:r>
            <a:r>
              <a:rPr sz="2400" b="1" spc="-20" dirty="0">
                <a:latin typeface="Tahoma"/>
                <a:cs typeface="Tahoma"/>
              </a:rPr>
              <a:t>свой </a:t>
            </a:r>
            <a:r>
              <a:rPr sz="2400" b="1" dirty="0">
                <a:latin typeface="Tahoma"/>
                <a:cs typeface="Tahoma"/>
              </a:rPr>
              <a:t>банк</a:t>
            </a:r>
            <a:r>
              <a:rPr sz="2400" b="1" spc="-80" dirty="0">
                <a:latin typeface="Tahoma"/>
                <a:cs typeface="Tahoma"/>
              </a:rPr>
              <a:t> </a:t>
            </a:r>
            <a:r>
              <a:rPr sz="2400" b="1" dirty="0">
                <a:latin typeface="Tahoma"/>
                <a:cs typeface="Tahoma"/>
              </a:rPr>
              <a:t>и</a:t>
            </a:r>
            <a:r>
              <a:rPr sz="2400" b="1" spc="-90" dirty="0">
                <a:latin typeface="Tahoma"/>
                <a:cs typeface="Tahoma"/>
              </a:rPr>
              <a:t> </a:t>
            </a:r>
            <a:r>
              <a:rPr sz="2400" b="1" spc="-10" dirty="0">
                <a:latin typeface="Tahoma"/>
                <a:cs typeface="Tahoma"/>
              </a:rPr>
              <a:t>заблокировать </a:t>
            </a:r>
            <a:r>
              <a:rPr sz="2400" b="1" dirty="0">
                <a:latin typeface="Tahoma"/>
                <a:cs typeface="Tahoma"/>
              </a:rPr>
              <a:t>банковские</a:t>
            </a:r>
            <a:r>
              <a:rPr sz="2400" b="1" spc="-60" dirty="0">
                <a:latin typeface="Tahoma"/>
                <a:cs typeface="Tahoma"/>
              </a:rPr>
              <a:t> </a:t>
            </a:r>
            <a:r>
              <a:rPr sz="2400" b="1" spc="-10" dirty="0">
                <a:latin typeface="Tahoma"/>
                <a:cs typeface="Tahoma"/>
              </a:rPr>
              <a:t>карты</a:t>
            </a:r>
            <a:endParaRPr sz="2400">
              <a:latin typeface="Tahoma"/>
              <a:cs typeface="Tahoma"/>
            </a:endParaRPr>
          </a:p>
          <a:p>
            <a:pPr marL="12700">
              <a:lnSpc>
                <a:spcPct val="100000"/>
              </a:lnSpc>
            </a:pPr>
            <a:r>
              <a:rPr sz="2400" b="1" dirty="0">
                <a:latin typeface="Tahoma"/>
                <a:cs typeface="Tahoma"/>
              </a:rPr>
              <a:t>и</a:t>
            </a:r>
            <a:r>
              <a:rPr sz="2400" b="1" spc="-65" dirty="0">
                <a:latin typeface="Tahoma"/>
                <a:cs typeface="Tahoma"/>
              </a:rPr>
              <a:t> </a:t>
            </a:r>
            <a:r>
              <a:rPr sz="2400" b="1" spc="-10" dirty="0">
                <a:latin typeface="Tahoma"/>
                <a:cs typeface="Tahoma"/>
              </a:rPr>
              <a:t>счета</a:t>
            </a:r>
            <a:endParaRPr sz="2400">
              <a:latin typeface="Tahoma"/>
              <a:cs typeface="Tahoma"/>
            </a:endParaRPr>
          </a:p>
        </p:txBody>
      </p:sp>
      <p:sp>
        <p:nvSpPr>
          <p:cNvPr id="8" name="object 8"/>
          <p:cNvSpPr/>
          <p:nvPr/>
        </p:nvSpPr>
        <p:spPr>
          <a:xfrm>
            <a:off x="7674864" y="1624583"/>
            <a:ext cx="4175760" cy="4175760"/>
          </a:xfrm>
          <a:custGeom>
            <a:avLst/>
            <a:gdLst/>
            <a:ahLst/>
            <a:cxnLst/>
            <a:rect l="l" t="t" r="r" b="b"/>
            <a:pathLst>
              <a:path w="4175759" h="4175760">
                <a:moveTo>
                  <a:pt x="2087880" y="0"/>
                </a:moveTo>
                <a:lnTo>
                  <a:pt x="2039289" y="554"/>
                </a:lnTo>
                <a:lnTo>
                  <a:pt x="1990969" y="2209"/>
                </a:lnTo>
                <a:lnTo>
                  <a:pt x="1942934" y="4952"/>
                </a:lnTo>
                <a:lnTo>
                  <a:pt x="1895195" y="8772"/>
                </a:lnTo>
                <a:lnTo>
                  <a:pt x="1847764" y="13657"/>
                </a:lnTo>
                <a:lnTo>
                  <a:pt x="1800652" y="19594"/>
                </a:lnTo>
                <a:lnTo>
                  <a:pt x="1753873" y="26572"/>
                </a:lnTo>
                <a:lnTo>
                  <a:pt x="1707437" y="34578"/>
                </a:lnTo>
                <a:lnTo>
                  <a:pt x="1661357" y="43601"/>
                </a:lnTo>
                <a:lnTo>
                  <a:pt x="1615646" y="53628"/>
                </a:lnTo>
                <a:lnTo>
                  <a:pt x="1570314" y="64648"/>
                </a:lnTo>
                <a:lnTo>
                  <a:pt x="1525374" y="76648"/>
                </a:lnTo>
                <a:lnTo>
                  <a:pt x="1480839" y="89617"/>
                </a:lnTo>
                <a:lnTo>
                  <a:pt x="1436719" y="103542"/>
                </a:lnTo>
                <a:lnTo>
                  <a:pt x="1393027" y="118411"/>
                </a:lnTo>
                <a:lnTo>
                  <a:pt x="1349776" y="134214"/>
                </a:lnTo>
                <a:lnTo>
                  <a:pt x="1306976" y="150936"/>
                </a:lnTo>
                <a:lnTo>
                  <a:pt x="1264641" y="168567"/>
                </a:lnTo>
                <a:lnTo>
                  <a:pt x="1222781" y="187094"/>
                </a:lnTo>
                <a:lnTo>
                  <a:pt x="1181410" y="206506"/>
                </a:lnTo>
                <a:lnTo>
                  <a:pt x="1140538" y="226790"/>
                </a:lnTo>
                <a:lnTo>
                  <a:pt x="1100179" y="247935"/>
                </a:lnTo>
                <a:lnTo>
                  <a:pt x="1060344" y="269928"/>
                </a:lnTo>
                <a:lnTo>
                  <a:pt x="1021045" y="292757"/>
                </a:lnTo>
                <a:lnTo>
                  <a:pt x="982294" y="316411"/>
                </a:lnTo>
                <a:lnTo>
                  <a:pt x="944103" y="340877"/>
                </a:lnTo>
                <a:lnTo>
                  <a:pt x="906485" y="366143"/>
                </a:lnTo>
                <a:lnTo>
                  <a:pt x="869450" y="392198"/>
                </a:lnTo>
                <a:lnTo>
                  <a:pt x="833012" y="419029"/>
                </a:lnTo>
                <a:lnTo>
                  <a:pt x="797182" y="446624"/>
                </a:lnTo>
                <a:lnTo>
                  <a:pt x="761972" y="474972"/>
                </a:lnTo>
                <a:lnTo>
                  <a:pt x="727394" y="504060"/>
                </a:lnTo>
                <a:lnTo>
                  <a:pt x="693460" y="533876"/>
                </a:lnTo>
                <a:lnTo>
                  <a:pt x="660183" y="564408"/>
                </a:lnTo>
                <a:lnTo>
                  <a:pt x="627574" y="595645"/>
                </a:lnTo>
                <a:lnTo>
                  <a:pt x="595645" y="627574"/>
                </a:lnTo>
                <a:lnTo>
                  <a:pt x="564408" y="660183"/>
                </a:lnTo>
                <a:lnTo>
                  <a:pt x="533876" y="693460"/>
                </a:lnTo>
                <a:lnTo>
                  <a:pt x="504060" y="727394"/>
                </a:lnTo>
                <a:lnTo>
                  <a:pt x="474972" y="761972"/>
                </a:lnTo>
                <a:lnTo>
                  <a:pt x="446624" y="797182"/>
                </a:lnTo>
                <a:lnTo>
                  <a:pt x="419029" y="833012"/>
                </a:lnTo>
                <a:lnTo>
                  <a:pt x="392198" y="869450"/>
                </a:lnTo>
                <a:lnTo>
                  <a:pt x="366143" y="906485"/>
                </a:lnTo>
                <a:lnTo>
                  <a:pt x="340877" y="944103"/>
                </a:lnTo>
                <a:lnTo>
                  <a:pt x="316411" y="982294"/>
                </a:lnTo>
                <a:lnTo>
                  <a:pt x="292757" y="1021045"/>
                </a:lnTo>
                <a:lnTo>
                  <a:pt x="269928" y="1060344"/>
                </a:lnTo>
                <a:lnTo>
                  <a:pt x="247935" y="1100179"/>
                </a:lnTo>
                <a:lnTo>
                  <a:pt x="226790" y="1140538"/>
                </a:lnTo>
                <a:lnTo>
                  <a:pt x="206506" y="1181410"/>
                </a:lnTo>
                <a:lnTo>
                  <a:pt x="187094" y="1222781"/>
                </a:lnTo>
                <a:lnTo>
                  <a:pt x="168567" y="1264641"/>
                </a:lnTo>
                <a:lnTo>
                  <a:pt x="150936" y="1306976"/>
                </a:lnTo>
                <a:lnTo>
                  <a:pt x="134214" y="1349776"/>
                </a:lnTo>
                <a:lnTo>
                  <a:pt x="118411" y="1393027"/>
                </a:lnTo>
                <a:lnTo>
                  <a:pt x="103542" y="1436719"/>
                </a:lnTo>
                <a:lnTo>
                  <a:pt x="89617" y="1480839"/>
                </a:lnTo>
                <a:lnTo>
                  <a:pt x="76648" y="1525374"/>
                </a:lnTo>
                <a:lnTo>
                  <a:pt x="64648" y="1570314"/>
                </a:lnTo>
                <a:lnTo>
                  <a:pt x="53628" y="1615646"/>
                </a:lnTo>
                <a:lnTo>
                  <a:pt x="43601" y="1661357"/>
                </a:lnTo>
                <a:lnTo>
                  <a:pt x="34578" y="1707437"/>
                </a:lnTo>
                <a:lnTo>
                  <a:pt x="26572" y="1753873"/>
                </a:lnTo>
                <a:lnTo>
                  <a:pt x="19594" y="1800652"/>
                </a:lnTo>
                <a:lnTo>
                  <a:pt x="13657" y="1847764"/>
                </a:lnTo>
                <a:lnTo>
                  <a:pt x="8772" y="1895195"/>
                </a:lnTo>
                <a:lnTo>
                  <a:pt x="4952" y="1942934"/>
                </a:lnTo>
                <a:lnTo>
                  <a:pt x="2209" y="1990969"/>
                </a:lnTo>
                <a:lnTo>
                  <a:pt x="554" y="2039289"/>
                </a:lnTo>
                <a:lnTo>
                  <a:pt x="0" y="2087880"/>
                </a:lnTo>
                <a:lnTo>
                  <a:pt x="554" y="2136470"/>
                </a:lnTo>
                <a:lnTo>
                  <a:pt x="2209" y="2184790"/>
                </a:lnTo>
                <a:lnTo>
                  <a:pt x="4952" y="2232825"/>
                </a:lnTo>
                <a:lnTo>
                  <a:pt x="8772" y="2280564"/>
                </a:lnTo>
                <a:lnTo>
                  <a:pt x="13657" y="2327995"/>
                </a:lnTo>
                <a:lnTo>
                  <a:pt x="19594" y="2375107"/>
                </a:lnTo>
                <a:lnTo>
                  <a:pt x="26572" y="2421886"/>
                </a:lnTo>
                <a:lnTo>
                  <a:pt x="34578" y="2468322"/>
                </a:lnTo>
                <a:lnTo>
                  <a:pt x="43601" y="2514402"/>
                </a:lnTo>
                <a:lnTo>
                  <a:pt x="53628" y="2560113"/>
                </a:lnTo>
                <a:lnTo>
                  <a:pt x="64648" y="2605445"/>
                </a:lnTo>
                <a:lnTo>
                  <a:pt x="76648" y="2650385"/>
                </a:lnTo>
                <a:lnTo>
                  <a:pt x="89617" y="2694920"/>
                </a:lnTo>
                <a:lnTo>
                  <a:pt x="103542" y="2739040"/>
                </a:lnTo>
                <a:lnTo>
                  <a:pt x="118411" y="2782732"/>
                </a:lnTo>
                <a:lnTo>
                  <a:pt x="134214" y="2825983"/>
                </a:lnTo>
                <a:lnTo>
                  <a:pt x="150936" y="2868783"/>
                </a:lnTo>
                <a:lnTo>
                  <a:pt x="168567" y="2911118"/>
                </a:lnTo>
                <a:lnTo>
                  <a:pt x="187094" y="2952978"/>
                </a:lnTo>
                <a:lnTo>
                  <a:pt x="206506" y="2994349"/>
                </a:lnTo>
                <a:lnTo>
                  <a:pt x="226790" y="3035221"/>
                </a:lnTo>
                <a:lnTo>
                  <a:pt x="247935" y="3075580"/>
                </a:lnTo>
                <a:lnTo>
                  <a:pt x="269928" y="3115415"/>
                </a:lnTo>
                <a:lnTo>
                  <a:pt x="292757" y="3154714"/>
                </a:lnTo>
                <a:lnTo>
                  <a:pt x="316411" y="3193465"/>
                </a:lnTo>
                <a:lnTo>
                  <a:pt x="340877" y="3231656"/>
                </a:lnTo>
                <a:lnTo>
                  <a:pt x="366143" y="3269274"/>
                </a:lnTo>
                <a:lnTo>
                  <a:pt x="392198" y="3306309"/>
                </a:lnTo>
                <a:lnTo>
                  <a:pt x="419029" y="3342747"/>
                </a:lnTo>
                <a:lnTo>
                  <a:pt x="446624" y="3378577"/>
                </a:lnTo>
                <a:lnTo>
                  <a:pt x="474972" y="3413787"/>
                </a:lnTo>
                <a:lnTo>
                  <a:pt x="504060" y="3448365"/>
                </a:lnTo>
                <a:lnTo>
                  <a:pt x="533876" y="3482299"/>
                </a:lnTo>
                <a:lnTo>
                  <a:pt x="564408" y="3515576"/>
                </a:lnTo>
                <a:lnTo>
                  <a:pt x="595645" y="3548185"/>
                </a:lnTo>
                <a:lnTo>
                  <a:pt x="627574" y="3580114"/>
                </a:lnTo>
                <a:lnTo>
                  <a:pt x="660183" y="3611351"/>
                </a:lnTo>
                <a:lnTo>
                  <a:pt x="693460" y="3641883"/>
                </a:lnTo>
                <a:lnTo>
                  <a:pt x="727394" y="3671699"/>
                </a:lnTo>
                <a:lnTo>
                  <a:pt x="761972" y="3700787"/>
                </a:lnTo>
                <a:lnTo>
                  <a:pt x="797182" y="3729135"/>
                </a:lnTo>
                <a:lnTo>
                  <a:pt x="833012" y="3756730"/>
                </a:lnTo>
                <a:lnTo>
                  <a:pt x="869450" y="3783561"/>
                </a:lnTo>
                <a:lnTo>
                  <a:pt x="906485" y="3809616"/>
                </a:lnTo>
                <a:lnTo>
                  <a:pt x="944103" y="3834882"/>
                </a:lnTo>
                <a:lnTo>
                  <a:pt x="982294" y="3859348"/>
                </a:lnTo>
                <a:lnTo>
                  <a:pt x="1021045" y="3883002"/>
                </a:lnTo>
                <a:lnTo>
                  <a:pt x="1060344" y="3905831"/>
                </a:lnTo>
                <a:lnTo>
                  <a:pt x="1100179" y="3927824"/>
                </a:lnTo>
                <a:lnTo>
                  <a:pt x="1140538" y="3948969"/>
                </a:lnTo>
                <a:lnTo>
                  <a:pt x="1181410" y="3969253"/>
                </a:lnTo>
                <a:lnTo>
                  <a:pt x="1222781" y="3988665"/>
                </a:lnTo>
                <a:lnTo>
                  <a:pt x="1264641" y="4007192"/>
                </a:lnTo>
                <a:lnTo>
                  <a:pt x="1306976" y="4024823"/>
                </a:lnTo>
                <a:lnTo>
                  <a:pt x="1349776" y="4041545"/>
                </a:lnTo>
                <a:lnTo>
                  <a:pt x="1393027" y="4057348"/>
                </a:lnTo>
                <a:lnTo>
                  <a:pt x="1436719" y="4072217"/>
                </a:lnTo>
                <a:lnTo>
                  <a:pt x="1480839" y="4086142"/>
                </a:lnTo>
                <a:lnTo>
                  <a:pt x="1525374" y="4099111"/>
                </a:lnTo>
                <a:lnTo>
                  <a:pt x="1570314" y="4111111"/>
                </a:lnTo>
                <a:lnTo>
                  <a:pt x="1615646" y="4122131"/>
                </a:lnTo>
                <a:lnTo>
                  <a:pt x="1661357" y="4132158"/>
                </a:lnTo>
                <a:lnTo>
                  <a:pt x="1707437" y="4141181"/>
                </a:lnTo>
                <a:lnTo>
                  <a:pt x="1753873" y="4149187"/>
                </a:lnTo>
                <a:lnTo>
                  <a:pt x="1800652" y="4156165"/>
                </a:lnTo>
                <a:lnTo>
                  <a:pt x="1847764" y="4162102"/>
                </a:lnTo>
                <a:lnTo>
                  <a:pt x="1895195" y="4166987"/>
                </a:lnTo>
                <a:lnTo>
                  <a:pt x="1942934" y="4170807"/>
                </a:lnTo>
                <a:lnTo>
                  <a:pt x="1990969" y="4173550"/>
                </a:lnTo>
                <a:lnTo>
                  <a:pt x="2039289" y="4175205"/>
                </a:lnTo>
                <a:lnTo>
                  <a:pt x="2087880" y="4175760"/>
                </a:lnTo>
                <a:lnTo>
                  <a:pt x="2136470" y="4175205"/>
                </a:lnTo>
                <a:lnTo>
                  <a:pt x="2184790" y="4173550"/>
                </a:lnTo>
                <a:lnTo>
                  <a:pt x="2232825" y="4170807"/>
                </a:lnTo>
                <a:lnTo>
                  <a:pt x="2280564" y="4166987"/>
                </a:lnTo>
                <a:lnTo>
                  <a:pt x="2327995" y="4162102"/>
                </a:lnTo>
                <a:lnTo>
                  <a:pt x="2375107" y="4156165"/>
                </a:lnTo>
                <a:lnTo>
                  <a:pt x="2421886" y="4149187"/>
                </a:lnTo>
                <a:lnTo>
                  <a:pt x="2468322" y="4141181"/>
                </a:lnTo>
                <a:lnTo>
                  <a:pt x="2514402" y="4132158"/>
                </a:lnTo>
                <a:lnTo>
                  <a:pt x="2560113" y="4122131"/>
                </a:lnTo>
                <a:lnTo>
                  <a:pt x="2605445" y="4111111"/>
                </a:lnTo>
                <a:lnTo>
                  <a:pt x="2650385" y="4099111"/>
                </a:lnTo>
                <a:lnTo>
                  <a:pt x="2694920" y="4086142"/>
                </a:lnTo>
                <a:lnTo>
                  <a:pt x="2739040" y="4072217"/>
                </a:lnTo>
                <a:lnTo>
                  <a:pt x="2782732" y="4057348"/>
                </a:lnTo>
                <a:lnTo>
                  <a:pt x="2825983" y="4041545"/>
                </a:lnTo>
                <a:lnTo>
                  <a:pt x="2868783" y="4024823"/>
                </a:lnTo>
                <a:lnTo>
                  <a:pt x="2911118" y="4007192"/>
                </a:lnTo>
                <a:lnTo>
                  <a:pt x="2952978" y="3988665"/>
                </a:lnTo>
                <a:lnTo>
                  <a:pt x="2994349" y="3969253"/>
                </a:lnTo>
                <a:lnTo>
                  <a:pt x="3035221" y="3948969"/>
                </a:lnTo>
                <a:lnTo>
                  <a:pt x="3075580" y="3927824"/>
                </a:lnTo>
                <a:lnTo>
                  <a:pt x="3115415" y="3905831"/>
                </a:lnTo>
                <a:lnTo>
                  <a:pt x="3154714" y="3883002"/>
                </a:lnTo>
                <a:lnTo>
                  <a:pt x="3193465" y="3859348"/>
                </a:lnTo>
                <a:lnTo>
                  <a:pt x="3231656" y="3834882"/>
                </a:lnTo>
                <a:lnTo>
                  <a:pt x="3269274" y="3809616"/>
                </a:lnTo>
                <a:lnTo>
                  <a:pt x="3306309" y="3783561"/>
                </a:lnTo>
                <a:lnTo>
                  <a:pt x="3342747" y="3756730"/>
                </a:lnTo>
                <a:lnTo>
                  <a:pt x="3378577" y="3729135"/>
                </a:lnTo>
                <a:lnTo>
                  <a:pt x="3413787" y="3700787"/>
                </a:lnTo>
                <a:lnTo>
                  <a:pt x="3448365" y="3671699"/>
                </a:lnTo>
                <a:lnTo>
                  <a:pt x="3482299" y="3641883"/>
                </a:lnTo>
                <a:lnTo>
                  <a:pt x="3515576" y="3611351"/>
                </a:lnTo>
                <a:lnTo>
                  <a:pt x="3548185" y="3580114"/>
                </a:lnTo>
                <a:lnTo>
                  <a:pt x="3580114" y="3548185"/>
                </a:lnTo>
                <a:lnTo>
                  <a:pt x="3611351" y="3515576"/>
                </a:lnTo>
                <a:lnTo>
                  <a:pt x="3641883" y="3482299"/>
                </a:lnTo>
                <a:lnTo>
                  <a:pt x="3671699" y="3448365"/>
                </a:lnTo>
                <a:lnTo>
                  <a:pt x="3700787" y="3413787"/>
                </a:lnTo>
                <a:lnTo>
                  <a:pt x="3729135" y="3378577"/>
                </a:lnTo>
                <a:lnTo>
                  <a:pt x="3756730" y="3342747"/>
                </a:lnTo>
                <a:lnTo>
                  <a:pt x="3783561" y="3306309"/>
                </a:lnTo>
                <a:lnTo>
                  <a:pt x="3809616" y="3269274"/>
                </a:lnTo>
                <a:lnTo>
                  <a:pt x="3834882" y="3231656"/>
                </a:lnTo>
                <a:lnTo>
                  <a:pt x="3859348" y="3193465"/>
                </a:lnTo>
                <a:lnTo>
                  <a:pt x="3883002" y="3154714"/>
                </a:lnTo>
                <a:lnTo>
                  <a:pt x="3905831" y="3115415"/>
                </a:lnTo>
                <a:lnTo>
                  <a:pt x="3927824" y="3075580"/>
                </a:lnTo>
                <a:lnTo>
                  <a:pt x="3948969" y="3035221"/>
                </a:lnTo>
                <a:lnTo>
                  <a:pt x="3969253" y="2994349"/>
                </a:lnTo>
                <a:lnTo>
                  <a:pt x="3988665" y="2952978"/>
                </a:lnTo>
                <a:lnTo>
                  <a:pt x="4007192" y="2911118"/>
                </a:lnTo>
                <a:lnTo>
                  <a:pt x="4024823" y="2868783"/>
                </a:lnTo>
                <a:lnTo>
                  <a:pt x="4041545" y="2825983"/>
                </a:lnTo>
                <a:lnTo>
                  <a:pt x="4057348" y="2782732"/>
                </a:lnTo>
                <a:lnTo>
                  <a:pt x="4072217" y="2739040"/>
                </a:lnTo>
                <a:lnTo>
                  <a:pt x="4086142" y="2694920"/>
                </a:lnTo>
                <a:lnTo>
                  <a:pt x="4099111" y="2650385"/>
                </a:lnTo>
                <a:lnTo>
                  <a:pt x="4111111" y="2605445"/>
                </a:lnTo>
                <a:lnTo>
                  <a:pt x="4122131" y="2560113"/>
                </a:lnTo>
                <a:lnTo>
                  <a:pt x="4132158" y="2514402"/>
                </a:lnTo>
                <a:lnTo>
                  <a:pt x="4141181" y="2468322"/>
                </a:lnTo>
                <a:lnTo>
                  <a:pt x="4149187" y="2421886"/>
                </a:lnTo>
                <a:lnTo>
                  <a:pt x="4156165" y="2375107"/>
                </a:lnTo>
                <a:lnTo>
                  <a:pt x="4162102" y="2327995"/>
                </a:lnTo>
                <a:lnTo>
                  <a:pt x="4166987" y="2280564"/>
                </a:lnTo>
                <a:lnTo>
                  <a:pt x="4170807" y="2232825"/>
                </a:lnTo>
                <a:lnTo>
                  <a:pt x="4173550" y="2184790"/>
                </a:lnTo>
                <a:lnTo>
                  <a:pt x="4175205" y="2136470"/>
                </a:lnTo>
                <a:lnTo>
                  <a:pt x="4175760" y="2087880"/>
                </a:lnTo>
                <a:lnTo>
                  <a:pt x="4175205" y="2039289"/>
                </a:lnTo>
                <a:lnTo>
                  <a:pt x="4173550" y="1990969"/>
                </a:lnTo>
                <a:lnTo>
                  <a:pt x="4170807" y="1942934"/>
                </a:lnTo>
                <a:lnTo>
                  <a:pt x="4166987" y="1895195"/>
                </a:lnTo>
                <a:lnTo>
                  <a:pt x="4162102" y="1847764"/>
                </a:lnTo>
                <a:lnTo>
                  <a:pt x="4156165" y="1800652"/>
                </a:lnTo>
                <a:lnTo>
                  <a:pt x="4149187" y="1753873"/>
                </a:lnTo>
                <a:lnTo>
                  <a:pt x="4141181" y="1707437"/>
                </a:lnTo>
                <a:lnTo>
                  <a:pt x="4132158" y="1661357"/>
                </a:lnTo>
                <a:lnTo>
                  <a:pt x="4122131" y="1615646"/>
                </a:lnTo>
                <a:lnTo>
                  <a:pt x="4111111" y="1570314"/>
                </a:lnTo>
                <a:lnTo>
                  <a:pt x="4099111" y="1525374"/>
                </a:lnTo>
                <a:lnTo>
                  <a:pt x="4086142" y="1480839"/>
                </a:lnTo>
                <a:lnTo>
                  <a:pt x="4072217" y="1436719"/>
                </a:lnTo>
                <a:lnTo>
                  <a:pt x="4057348" y="1393027"/>
                </a:lnTo>
                <a:lnTo>
                  <a:pt x="4041545" y="1349776"/>
                </a:lnTo>
                <a:lnTo>
                  <a:pt x="4024823" y="1306976"/>
                </a:lnTo>
                <a:lnTo>
                  <a:pt x="4007192" y="1264641"/>
                </a:lnTo>
                <a:lnTo>
                  <a:pt x="3988665" y="1222781"/>
                </a:lnTo>
                <a:lnTo>
                  <a:pt x="3969253" y="1181410"/>
                </a:lnTo>
                <a:lnTo>
                  <a:pt x="3948969" y="1140538"/>
                </a:lnTo>
                <a:lnTo>
                  <a:pt x="3927824" y="1100179"/>
                </a:lnTo>
                <a:lnTo>
                  <a:pt x="3905831" y="1060344"/>
                </a:lnTo>
                <a:lnTo>
                  <a:pt x="3883002" y="1021045"/>
                </a:lnTo>
                <a:lnTo>
                  <a:pt x="3859348" y="982294"/>
                </a:lnTo>
                <a:lnTo>
                  <a:pt x="3834882" y="944103"/>
                </a:lnTo>
                <a:lnTo>
                  <a:pt x="3809616" y="906485"/>
                </a:lnTo>
                <a:lnTo>
                  <a:pt x="3783561" y="869450"/>
                </a:lnTo>
                <a:lnTo>
                  <a:pt x="3756730" y="833012"/>
                </a:lnTo>
                <a:lnTo>
                  <a:pt x="3729135" y="797182"/>
                </a:lnTo>
                <a:lnTo>
                  <a:pt x="3700787" y="761972"/>
                </a:lnTo>
                <a:lnTo>
                  <a:pt x="3671699" y="727394"/>
                </a:lnTo>
                <a:lnTo>
                  <a:pt x="3641883" y="693460"/>
                </a:lnTo>
                <a:lnTo>
                  <a:pt x="3611351" y="660183"/>
                </a:lnTo>
                <a:lnTo>
                  <a:pt x="3580114" y="627574"/>
                </a:lnTo>
                <a:lnTo>
                  <a:pt x="3548185" y="595645"/>
                </a:lnTo>
                <a:lnTo>
                  <a:pt x="3515576" y="564408"/>
                </a:lnTo>
                <a:lnTo>
                  <a:pt x="3482299" y="533876"/>
                </a:lnTo>
                <a:lnTo>
                  <a:pt x="3448365" y="504060"/>
                </a:lnTo>
                <a:lnTo>
                  <a:pt x="3413787" y="474972"/>
                </a:lnTo>
                <a:lnTo>
                  <a:pt x="3378577" y="446624"/>
                </a:lnTo>
                <a:lnTo>
                  <a:pt x="3342747" y="419029"/>
                </a:lnTo>
                <a:lnTo>
                  <a:pt x="3306309" y="392198"/>
                </a:lnTo>
                <a:lnTo>
                  <a:pt x="3269274" y="366143"/>
                </a:lnTo>
                <a:lnTo>
                  <a:pt x="3231656" y="340877"/>
                </a:lnTo>
                <a:lnTo>
                  <a:pt x="3193465" y="316411"/>
                </a:lnTo>
                <a:lnTo>
                  <a:pt x="3154714" y="292757"/>
                </a:lnTo>
                <a:lnTo>
                  <a:pt x="3115415" y="269928"/>
                </a:lnTo>
                <a:lnTo>
                  <a:pt x="3075580" y="247935"/>
                </a:lnTo>
                <a:lnTo>
                  <a:pt x="3035221" y="226790"/>
                </a:lnTo>
                <a:lnTo>
                  <a:pt x="2994349" y="206506"/>
                </a:lnTo>
                <a:lnTo>
                  <a:pt x="2952978" y="187094"/>
                </a:lnTo>
                <a:lnTo>
                  <a:pt x="2911118" y="168567"/>
                </a:lnTo>
                <a:lnTo>
                  <a:pt x="2868783" y="150936"/>
                </a:lnTo>
                <a:lnTo>
                  <a:pt x="2825983" y="134214"/>
                </a:lnTo>
                <a:lnTo>
                  <a:pt x="2782732" y="118411"/>
                </a:lnTo>
                <a:lnTo>
                  <a:pt x="2739040" y="103542"/>
                </a:lnTo>
                <a:lnTo>
                  <a:pt x="2694920" y="89617"/>
                </a:lnTo>
                <a:lnTo>
                  <a:pt x="2650385" y="76648"/>
                </a:lnTo>
                <a:lnTo>
                  <a:pt x="2605445" y="64648"/>
                </a:lnTo>
                <a:lnTo>
                  <a:pt x="2560113" y="53628"/>
                </a:lnTo>
                <a:lnTo>
                  <a:pt x="2514402" y="43601"/>
                </a:lnTo>
                <a:lnTo>
                  <a:pt x="2468322" y="34578"/>
                </a:lnTo>
                <a:lnTo>
                  <a:pt x="2421886" y="26572"/>
                </a:lnTo>
                <a:lnTo>
                  <a:pt x="2375107" y="19594"/>
                </a:lnTo>
                <a:lnTo>
                  <a:pt x="2327995" y="13657"/>
                </a:lnTo>
                <a:lnTo>
                  <a:pt x="2280564" y="8772"/>
                </a:lnTo>
                <a:lnTo>
                  <a:pt x="2232825" y="4952"/>
                </a:lnTo>
                <a:lnTo>
                  <a:pt x="2184790" y="2209"/>
                </a:lnTo>
                <a:lnTo>
                  <a:pt x="2136470" y="554"/>
                </a:lnTo>
                <a:lnTo>
                  <a:pt x="2087880" y="0"/>
                </a:lnTo>
                <a:close/>
              </a:path>
            </a:pathLst>
          </a:custGeom>
          <a:solidFill>
            <a:srgbClr val="FFB5EE">
              <a:alpha val="32156"/>
            </a:srgbClr>
          </a:solidFill>
        </p:spPr>
        <p:txBody>
          <a:bodyPr wrap="square" lIns="0" tIns="0" rIns="0" bIns="0" rtlCol="0"/>
          <a:lstStyle/>
          <a:p>
            <a:endParaRPr/>
          </a:p>
        </p:txBody>
      </p:sp>
      <p:sp>
        <p:nvSpPr>
          <p:cNvPr id="9" name="object 9"/>
          <p:cNvSpPr txBox="1"/>
          <p:nvPr/>
        </p:nvSpPr>
        <p:spPr>
          <a:xfrm>
            <a:off x="8381575" y="3040679"/>
            <a:ext cx="1891664" cy="756920"/>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Tahoma"/>
                <a:cs typeface="Tahoma"/>
              </a:rPr>
              <a:t>Обратиться </a:t>
            </a:r>
            <a:r>
              <a:rPr sz="2400" b="1" dirty="0">
                <a:latin typeface="Tahoma"/>
                <a:cs typeface="Tahoma"/>
              </a:rPr>
              <a:t>в</a:t>
            </a:r>
            <a:r>
              <a:rPr sz="2400" b="1" spc="-60" dirty="0">
                <a:latin typeface="Tahoma"/>
                <a:cs typeface="Tahoma"/>
              </a:rPr>
              <a:t> </a:t>
            </a:r>
            <a:r>
              <a:rPr sz="2400" b="1" spc="-10" dirty="0">
                <a:latin typeface="Tahoma"/>
                <a:cs typeface="Tahoma"/>
              </a:rPr>
              <a:t>полицию</a:t>
            </a:r>
            <a:endParaRPr sz="2400">
              <a:latin typeface="Tahoma"/>
              <a:cs typeface="Tahoma"/>
            </a:endParaRPr>
          </a:p>
        </p:txBody>
      </p:sp>
      <p:sp>
        <p:nvSpPr>
          <p:cNvPr id="12" name="object 12"/>
          <p:cNvSpPr txBox="1">
            <a:spLocks noGrp="1"/>
          </p:cNvSpPr>
          <p:nvPr>
            <p:ph type="sldNum" sz="quarter" idx="7"/>
          </p:nvPr>
        </p:nvSpPr>
        <p:spPr>
          <a:xfrm>
            <a:off x="11582941" y="6215001"/>
            <a:ext cx="250825" cy="187592"/>
          </a:xfrm>
          <a:prstGeom prst="rect">
            <a:avLst/>
          </a:prstGeom>
        </p:spPr>
        <p:txBody>
          <a:bodyPr vert="horz" wrap="square" lIns="0" tIns="0" rIns="0" bIns="0" rtlCol="0">
            <a:spAutoFit/>
          </a:bodyPr>
          <a:lstStyle>
            <a:defPPr>
              <a:defRPr kern="0"/>
            </a:defPPr>
            <a:lvl1pPr>
              <a:defRPr sz="1050" b="0" i="0">
                <a:solidFill>
                  <a:srgbClr val="7E7E7E"/>
                </a:solidFill>
                <a:latin typeface="Tahoma"/>
                <a:cs typeface="Tahoma"/>
              </a:defRPr>
            </a:lvl1pPr>
          </a:lstStyle>
          <a:p>
            <a:pPr marL="120014">
              <a:lnSpc>
                <a:spcPct val="100000"/>
              </a:lnSpc>
              <a:spcBef>
                <a:spcPts val="85"/>
              </a:spcBef>
            </a:pPr>
            <a:fld id="{81D60167-4931-47E6-BA6A-407CBD079E47}" type="slidenum">
              <a:rPr lang="ru-RU" spc="-50" smtClean="0"/>
              <a:pPr marL="120014">
                <a:lnSpc>
                  <a:spcPct val="100000"/>
                </a:lnSpc>
                <a:spcBef>
                  <a:spcPts val="85"/>
                </a:spcBef>
              </a:pPr>
              <a:t>32</a:t>
            </a:fld>
            <a:endParaRPr spc="30" dirty="0"/>
          </a:p>
        </p:txBody>
      </p:sp>
      <p:sp>
        <p:nvSpPr>
          <p:cNvPr id="10" name="object 10"/>
          <p:cNvSpPr txBox="1"/>
          <p:nvPr/>
        </p:nvSpPr>
        <p:spPr>
          <a:xfrm>
            <a:off x="3936491" y="2103120"/>
            <a:ext cx="878205" cy="751840"/>
          </a:xfrm>
          <a:prstGeom prst="rect">
            <a:avLst/>
          </a:prstGeom>
          <a:solidFill>
            <a:srgbClr val="000000"/>
          </a:solidFill>
        </p:spPr>
        <p:txBody>
          <a:bodyPr vert="horz" wrap="square" lIns="0" tIns="149225" rIns="0" bIns="0" rtlCol="0">
            <a:spAutoFit/>
          </a:bodyPr>
          <a:lstStyle/>
          <a:p>
            <a:pPr marL="288925">
              <a:lnSpc>
                <a:spcPct val="100000"/>
              </a:lnSpc>
              <a:spcBef>
                <a:spcPts val="1175"/>
              </a:spcBef>
            </a:pPr>
            <a:r>
              <a:rPr sz="2800" b="1" spc="285" dirty="0">
                <a:solidFill>
                  <a:srgbClr val="DCFF24"/>
                </a:solidFill>
                <a:latin typeface="Verdana"/>
                <a:cs typeface="Verdana"/>
              </a:rPr>
              <a:t>2</a:t>
            </a:r>
            <a:endParaRPr sz="2800">
              <a:latin typeface="Verdana"/>
              <a:cs typeface="Verdana"/>
            </a:endParaRPr>
          </a:p>
        </p:txBody>
      </p:sp>
      <p:sp>
        <p:nvSpPr>
          <p:cNvPr id="11" name="object 11"/>
          <p:cNvSpPr txBox="1"/>
          <p:nvPr/>
        </p:nvSpPr>
        <p:spPr>
          <a:xfrm>
            <a:off x="7674864" y="2103120"/>
            <a:ext cx="876300" cy="751840"/>
          </a:xfrm>
          <a:prstGeom prst="rect">
            <a:avLst/>
          </a:prstGeom>
          <a:solidFill>
            <a:srgbClr val="000000"/>
          </a:solidFill>
        </p:spPr>
        <p:txBody>
          <a:bodyPr vert="horz" wrap="square" lIns="0" tIns="149225" rIns="0" bIns="0" rtlCol="0">
            <a:spAutoFit/>
          </a:bodyPr>
          <a:lstStyle/>
          <a:p>
            <a:pPr marL="288290">
              <a:lnSpc>
                <a:spcPct val="100000"/>
              </a:lnSpc>
              <a:spcBef>
                <a:spcPts val="1175"/>
              </a:spcBef>
            </a:pPr>
            <a:r>
              <a:rPr sz="2800" b="1" spc="305" dirty="0">
                <a:solidFill>
                  <a:srgbClr val="DCFF24"/>
                </a:solidFill>
                <a:latin typeface="Verdana"/>
                <a:cs typeface="Verdana"/>
              </a:rPr>
              <a:t>3</a:t>
            </a:r>
            <a:endParaRPr sz="2800">
              <a:latin typeface="Verdana"/>
              <a:cs typeface="Verdana"/>
            </a:endParaRPr>
          </a:p>
        </p:txBody>
      </p:sp>
      <p:sp>
        <p:nvSpPr>
          <p:cNvPr id="13" name="Прямоугольник 12"/>
          <p:cNvSpPr/>
          <p:nvPr/>
        </p:nvSpPr>
        <p:spPr>
          <a:xfrm>
            <a:off x="1905000" y="5867400"/>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a:extLst>
              <a:ext uri="{FF2B5EF4-FFF2-40B4-BE49-F238E27FC236}">
                <a16:creationId xmlns:a16="http://schemas.microsoft.com/office/drawing/2014/main" id="{43FB4941-1AD7-4CCA-A564-4736A28943FB}"/>
              </a:ext>
            </a:extLst>
          </p:cNvPr>
          <p:cNvSpPr txBox="1">
            <a:spLocks noChangeArrowheads="1"/>
          </p:cNvSpPr>
          <p:nvPr/>
        </p:nvSpPr>
        <p:spPr bwMode="auto">
          <a:xfrm>
            <a:off x="2074863" y="1836738"/>
            <a:ext cx="7681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sz="3600" b="1">
                <a:solidFill>
                  <a:srgbClr val="E46C0A"/>
                </a:solidFill>
                <a:latin typeface="Museo Sans Cyrl 300" pitchFamily="2" charset="-52"/>
              </a:rPr>
              <a:t>БЕСПЛАТНЫЕ ВИДЕОКУРСЫ </a:t>
            </a:r>
            <a:endParaRPr lang="ru-RU" altLang="ru-RU" sz="3600">
              <a:solidFill>
                <a:srgbClr val="000000"/>
              </a:solidFill>
              <a:latin typeface="Museo Sans Cyrl 300" pitchFamily="2" charset="-52"/>
            </a:endParaRPr>
          </a:p>
        </p:txBody>
      </p:sp>
      <p:sp>
        <p:nvSpPr>
          <p:cNvPr id="43012" name="TextBox 18">
            <a:extLst>
              <a:ext uri="{FF2B5EF4-FFF2-40B4-BE49-F238E27FC236}">
                <a16:creationId xmlns:a16="http://schemas.microsoft.com/office/drawing/2014/main" id="{0845AF79-AF9E-4B49-825E-95C3570644A4}"/>
              </a:ext>
            </a:extLst>
          </p:cNvPr>
          <p:cNvSpPr txBox="1">
            <a:spLocks noChangeArrowheads="1"/>
          </p:cNvSpPr>
          <p:nvPr/>
        </p:nvSpPr>
        <p:spPr bwMode="auto">
          <a:xfrm>
            <a:off x="6224587" y="3889375"/>
            <a:ext cx="6507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r>
              <a:rPr lang="ru-RU" altLang="ru-RU" b="1" dirty="0">
                <a:solidFill>
                  <a:srgbClr val="003560"/>
                </a:solidFill>
                <a:latin typeface="Museo Sans Cyrl 300" pitchFamily="2" charset="-52"/>
              </a:rPr>
              <a:t>ДОЛГИ ЕСТЬ, А ДЕНЕГ НЕТ</a:t>
            </a:r>
            <a:endParaRPr lang="ru-RU" altLang="ru-RU" b="1" dirty="0">
              <a:solidFill>
                <a:srgbClr val="000000"/>
              </a:solidFill>
              <a:latin typeface="Museo Sans Cyrl 300" pitchFamily="2" charset="-52"/>
            </a:endParaRPr>
          </a:p>
        </p:txBody>
      </p:sp>
      <p:sp>
        <p:nvSpPr>
          <p:cNvPr id="43013" name="TextBox 20">
            <a:extLst>
              <a:ext uri="{FF2B5EF4-FFF2-40B4-BE49-F238E27FC236}">
                <a16:creationId xmlns:a16="http://schemas.microsoft.com/office/drawing/2014/main" id="{6DCE2916-8A68-41F8-8FAF-48CF673CFE34}"/>
              </a:ext>
            </a:extLst>
          </p:cNvPr>
          <p:cNvSpPr txBox="1">
            <a:spLocks noChangeArrowheads="1"/>
          </p:cNvSpPr>
          <p:nvPr/>
        </p:nvSpPr>
        <p:spPr bwMode="auto">
          <a:xfrm>
            <a:off x="444437" y="3144044"/>
            <a:ext cx="298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endParaRPr lang="ru-RU" altLang="ru-RU" b="1" dirty="0">
              <a:solidFill>
                <a:srgbClr val="000000"/>
              </a:solidFill>
              <a:latin typeface="Museo Sans Cyrl 300" pitchFamily="2" charset="-52"/>
            </a:endParaRPr>
          </a:p>
        </p:txBody>
      </p:sp>
      <p:pic>
        <p:nvPicPr>
          <p:cNvPr id="23" name="Рисунок 22">
            <a:extLst>
              <a:ext uri="{FF2B5EF4-FFF2-40B4-BE49-F238E27FC236}">
                <a16:creationId xmlns:a16="http://schemas.microsoft.com/office/drawing/2014/main" id="{7FA91625-B457-45AF-9F38-DC31C1D86CB5}"/>
              </a:ext>
            </a:extLst>
          </p:cNvPr>
          <p:cNvPicPr>
            <a:picLocks noChangeAspect="1"/>
          </p:cNvPicPr>
          <p:nvPr/>
        </p:nvPicPr>
        <p:blipFill>
          <a:blip r:embed="rId3" cstate="print"/>
          <a:stretch>
            <a:fillRect/>
          </a:stretch>
        </p:blipFill>
        <p:spPr>
          <a:xfrm>
            <a:off x="6160579" y="4382135"/>
            <a:ext cx="4019550" cy="2012950"/>
          </a:xfrm>
          <a:prstGeom prst="rect">
            <a:avLst/>
          </a:prstGeom>
          <a:ln>
            <a:noFill/>
          </a:ln>
          <a:effectLst>
            <a:outerShdw blurRad="292100" dist="139700" dir="2700000" algn="tl" rotWithShape="0">
              <a:srgbClr val="333333">
                <a:alpha val="65000"/>
              </a:srgbClr>
            </a:outerShdw>
          </a:effectLst>
        </p:spPr>
      </p:pic>
      <p:pic>
        <p:nvPicPr>
          <p:cNvPr id="43015" name="Рисунок 24">
            <a:extLst>
              <a:ext uri="{FF2B5EF4-FFF2-40B4-BE49-F238E27FC236}">
                <a16:creationId xmlns:a16="http://schemas.microsoft.com/office/drawing/2014/main" id="{23242AA3-BF80-49E7-93FE-3F18251AD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66" t="7507" r="87404" b="87408"/>
          <a:stretch>
            <a:fillRect/>
          </a:stretch>
        </p:blipFill>
        <p:spPr bwMode="auto">
          <a:xfrm>
            <a:off x="4345781" y="258246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Рисунок 1">
            <a:extLst>
              <a:ext uri="{FF2B5EF4-FFF2-40B4-BE49-F238E27FC236}">
                <a16:creationId xmlns:a16="http://schemas.microsoft.com/office/drawing/2014/main" id="{80F2D3BF-C0B2-48BD-919D-ADE40EED1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3275" y="320675"/>
            <a:ext cx="20034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Рисунок 6">
            <a:extLst>
              <a:ext uri="{FF2B5EF4-FFF2-40B4-BE49-F238E27FC236}">
                <a16:creationId xmlns:a16="http://schemas.microsoft.com/office/drawing/2014/main" id="{45DD71CB-5AC8-4584-A881-2C776F78FA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687" y="3969576"/>
            <a:ext cx="259873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146B37-3A5E-4CBE-BF9C-CA7E900C4C4F}"/>
              </a:ext>
            </a:extLst>
          </p:cNvPr>
          <p:cNvSpPr>
            <a:spLocks noGrp="1"/>
          </p:cNvSpPr>
          <p:nvPr>
            <p:ph type="title"/>
          </p:nvPr>
        </p:nvSpPr>
        <p:spPr>
          <a:xfrm>
            <a:off x="952075" y="1383410"/>
            <a:ext cx="3032669" cy="924111"/>
          </a:xfrm>
        </p:spPr>
        <p:txBody>
          <a:bodyPr anchor="b">
            <a:normAutofit/>
          </a:bodyPr>
          <a:lstStyle/>
          <a:p>
            <a:pPr algn="ctr"/>
            <a:r>
              <a:rPr lang="ru-RU" sz="2943" dirty="0">
                <a:solidFill>
                  <a:srgbClr val="2F5597"/>
                </a:solidFill>
                <a:latin typeface="Times New Roman" panose="02020603050405020304" pitchFamily="18" charset="0"/>
                <a:cs typeface="Times New Roman" panose="02020603050405020304" pitchFamily="18" charset="0"/>
              </a:rPr>
              <a:t>БЛАГОДАРЮ</a:t>
            </a:r>
            <a:br>
              <a:rPr lang="ru-RU" sz="2943" dirty="0">
                <a:solidFill>
                  <a:srgbClr val="2F5597"/>
                </a:solidFill>
                <a:latin typeface="Times New Roman" panose="02020603050405020304" pitchFamily="18" charset="0"/>
                <a:cs typeface="Times New Roman" panose="02020603050405020304" pitchFamily="18" charset="0"/>
              </a:rPr>
            </a:br>
            <a:r>
              <a:rPr lang="ru-RU" sz="2943" dirty="0">
                <a:solidFill>
                  <a:srgbClr val="2F5597"/>
                </a:solidFill>
                <a:latin typeface="Times New Roman" panose="02020603050405020304" pitchFamily="18" charset="0"/>
                <a:cs typeface="Times New Roman" panose="02020603050405020304" pitchFamily="18" charset="0"/>
              </a:rPr>
              <a:t>ЗА ВНИМАНИЕ!</a:t>
            </a:r>
          </a:p>
        </p:txBody>
      </p:sp>
      <p:sp>
        <p:nvSpPr>
          <p:cNvPr id="3" name="Объект 2">
            <a:extLst>
              <a:ext uri="{FF2B5EF4-FFF2-40B4-BE49-F238E27FC236}">
                <a16:creationId xmlns:a16="http://schemas.microsoft.com/office/drawing/2014/main" id="{D8679E02-BAEE-4383-9EB4-40507E6252AE}"/>
              </a:ext>
            </a:extLst>
          </p:cNvPr>
          <p:cNvSpPr>
            <a:spLocks noGrp="1"/>
          </p:cNvSpPr>
          <p:nvPr>
            <p:ph idx="1"/>
          </p:nvPr>
        </p:nvSpPr>
        <p:spPr>
          <a:xfrm>
            <a:off x="4462843" y="1220755"/>
            <a:ext cx="7585819" cy="5246479"/>
          </a:xfrm>
        </p:spPr>
        <p:txBody>
          <a:bodyPr anchor="ctr">
            <a:normAutofit/>
          </a:bodyPr>
          <a:lstStyle/>
          <a:p>
            <a:pPr marL="0" indent="0">
              <a:spcBef>
                <a:spcPts val="0"/>
              </a:spcBef>
              <a:buNone/>
            </a:pPr>
            <a:r>
              <a:rPr lang="ru-RU" i="0" dirty="0" err="1">
                <a:solidFill>
                  <a:srgbClr val="2F5597"/>
                </a:solidFill>
                <a:latin typeface="Times New Roman" panose="02020603050405020304" pitchFamily="18" charset="0"/>
                <a:cs typeface="Times New Roman" panose="02020603050405020304" pitchFamily="18" charset="0"/>
              </a:rPr>
              <a:t>Ковлясова</a:t>
            </a:r>
            <a:r>
              <a:rPr lang="ru-RU" i="0" dirty="0">
                <a:solidFill>
                  <a:srgbClr val="2F5597"/>
                </a:solidFill>
                <a:latin typeface="Times New Roman" panose="02020603050405020304" pitchFamily="18" charset="0"/>
                <a:cs typeface="Times New Roman" panose="02020603050405020304" pitchFamily="18" charset="0"/>
              </a:rPr>
              <a:t> Елена </a:t>
            </a:r>
            <a:r>
              <a:rPr lang="ru-RU" i="0" dirty="0" err="1">
                <a:solidFill>
                  <a:srgbClr val="2F5597"/>
                </a:solidFill>
                <a:latin typeface="Times New Roman" panose="02020603050405020304" pitchFamily="18" charset="0"/>
                <a:cs typeface="Times New Roman" panose="02020603050405020304" pitchFamily="18" charset="0"/>
              </a:rPr>
              <a:t>Рамилевна</a:t>
            </a:r>
            <a:r>
              <a:rPr lang="ru-RU" i="0" dirty="0">
                <a:solidFill>
                  <a:srgbClr val="2F5597"/>
                </a:solidFill>
                <a:latin typeface="Times New Roman" panose="02020603050405020304" pitchFamily="18" charset="0"/>
                <a:cs typeface="Times New Roman" panose="02020603050405020304" pitchFamily="18" charset="0"/>
              </a:rPr>
              <a:t>, </a:t>
            </a:r>
          </a:p>
          <a:p>
            <a:pPr marL="0" indent="0">
              <a:spcBef>
                <a:spcPts val="0"/>
              </a:spcBef>
              <a:buNone/>
            </a:pPr>
            <a:r>
              <a:rPr lang="ru-RU" sz="2667" dirty="0">
                <a:solidFill>
                  <a:srgbClr val="2F5597"/>
                </a:solidFill>
                <a:latin typeface="Times New Roman" panose="02020603050405020304" pitchFamily="18" charset="0"/>
                <a:cs typeface="Times New Roman" panose="02020603050405020304" pitchFamily="18" charset="0"/>
              </a:rPr>
              <a:t>директор Уфимского регионального методического центра по финансовой грамотности</a:t>
            </a:r>
          </a:p>
          <a:p>
            <a:pPr>
              <a:spcBef>
                <a:spcPts val="0"/>
              </a:spcBef>
            </a:pPr>
            <a:endParaRPr lang="ru-RU" sz="1909" dirty="0">
              <a:solidFill>
                <a:srgbClr val="2F5597"/>
              </a:solidFill>
              <a:latin typeface="Times New Roman" panose="02020603050405020304" pitchFamily="18" charset="0"/>
              <a:cs typeface="Times New Roman" panose="02020603050405020304" pitchFamily="18" charset="0"/>
            </a:endParaRPr>
          </a:p>
          <a:p>
            <a:pPr marL="0" indent="0">
              <a:spcBef>
                <a:spcPts val="0"/>
              </a:spcBef>
              <a:buNone/>
            </a:pPr>
            <a:r>
              <a:rPr lang="ru-RU" sz="1909" dirty="0">
                <a:solidFill>
                  <a:srgbClr val="2F5597"/>
                </a:solidFill>
                <a:latin typeface="Times New Roman" panose="02020603050405020304" pitchFamily="18" charset="0"/>
                <a:cs typeface="Times New Roman" panose="02020603050405020304" pitchFamily="18" charset="0"/>
              </a:rPr>
              <a:t>Телефон: 8 (347) 246-64 -71, 8-917-40-78-789</a:t>
            </a:r>
          </a:p>
          <a:p>
            <a:pPr>
              <a:spcBef>
                <a:spcPts val="0"/>
              </a:spcBef>
            </a:pPr>
            <a:endParaRPr lang="ru-RU" sz="1909" dirty="0">
              <a:solidFill>
                <a:srgbClr val="2F5597"/>
              </a:solidFill>
              <a:latin typeface="Times New Roman" panose="02020603050405020304" pitchFamily="18" charset="0"/>
              <a:cs typeface="Times New Roman" panose="02020603050405020304" pitchFamily="18" charset="0"/>
            </a:endParaRPr>
          </a:p>
          <a:p>
            <a:pPr marL="0" indent="0">
              <a:spcBef>
                <a:spcPts val="0"/>
              </a:spcBef>
              <a:buNone/>
            </a:pPr>
            <a:r>
              <a:rPr lang="ru-RU" sz="1909" dirty="0">
                <a:solidFill>
                  <a:srgbClr val="2F5597"/>
                </a:solidFill>
                <a:latin typeface="Times New Roman" panose="02020603050405020304" pitchFamily="18" charset="0"/>
                <a:cs typeface="Times New Roman" panose="02020603050405020304" pitchFamily="18" charset="0"/>
              </a:rPr>
              <a:t>E-</a:t>
            </a:r>
            <a:r>
              <a:rPr lang="ru-RU" sz="1909" dirty="0" err="1">
                <a:solidFill>
                  <a:srgbClr val="2F5597"/>
                </a:solidFill>
                <a:latin typeface="Times New Roman" panose="02020603050405020304" pitchFamily="18" charset="0"/>
                <a:cs typeface="Times New Roman" panose="02020603050405020304" pitchFamily="18" charset="0"/>
              </a:rPr>
              <a:t>mail</a:t>
            </a:r>
            <a:r>
              <a:rPr lang="ru-RU" sz="1909" dirty="0">
                <a:solidFill>
                  <a:srgbClr val="2F5597"/>
                </a:solidFill>
                <a:latin typeface="Times New Roman" panose="02020603050405020304" pitchFamily="18" charset="0"/>
                <a:cs typeface="Times New Roman" panose="02020603050405020304" pitchFamily="18" charset="0"/>
              </a:rPr>
              <a:t>: </a:t>
            </a:r>
            <a:r>
              <a:rPr lang="ru-RU" sz="1909" dirty="0">
                <a:solidFill>
                  <a:srgbClr val="2F5597"/>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ufarmc@mail.ru</a:t>
            </a:r>
            <a:r>
              <a:rPr lang="ru-RU" sz="1909" dirty="0">
                <a:solidFill>
                  <a:srgbClr val="2F5597"/>
                </a:solidFill>
                <a:latin typeface="Times New Roman" panose="02020603050405020304" pitchFamily="18" charset="0"/>
                <a:cs typeface="Times New Roman" panose="02020603050405020304" pitchFamily="18" charset="0"/>
              </a:rPr>
              <a:t> </a:t>
            </a:r>
          </a:p>
          <a:p>
            <a:pPr>
              <a:spcBef>
                <a:spcPts val="0"/>
              </a:spcBef>
            </a:pPr>
            <a:endParaRPr lang="ru-RU" sz="1909" dirty="0">
              <a:solidFill>
                <a:srgbClr val="2F5597"/>
              </a:solidFill>
              <a:latin typeface="Times New Roman" panose="02020603050405020304" pitchFamily="18" charset="0"/>
              <a:cs typeface="Times New Roman" panose="02020603050405020304" pitchFamily="18" charset="0"/>
            </a:endParaRPr>
          </a:p>
          <a:p>
            <a:pPr marL="0" indent="0">
              <a:spcBef>
                <a:spcPts val="0"/>
              </a:spcBef>
              <a:buNone/>
            </a:pPr>
            <a:r>
              <a:rPr lang="ru-RU" sz="1909" dirty="0">
                <a:solidFill>
                  <a:srgbClr val="2F5597"/>
                </a:solidFill>
                <a:latin typeface="Times New Roman" panose="02020603050405020304" pitchFamily="18" charset="0"/>
                <a:cs typeface="Times New Roman" panose="02020603050405020304" pitchFamily="18" charset="0"/>
              </a:rPr>
              <a:t>Группа в </a:t>
            </a:r>
            <a:r>
              <a:rPr lang="ru-RU" sz="1909" dirty="0" err="1">
                <a:solidFill>
                  <a:srgbClr val="2F5597"/>
                </a:solidFill>
                <a:latin typeface="Times New Roman" panose="02020603050405020304" pitchFamily="18" charset="0"/>
                <a:cs typeface="Times New Roman" panose="02020603050405020304" pitchFamily="18" charset="0"/>
              </a:rPr>
              <a:t>ВКонтакте</a:t>
            </a:r>
            <a:r>
              <a:rPr lang="ru-RU" sz="1909" dirty="0">
                <a:solidFill>
                  <a:srgbClr val="2F5597"/>
                </a:solidFill>
                <a:latin typeface="Times New Roman" panose="02020603050405020304" pitchFamily="18" charset="0"/>
                <a:cs typeface="Times New Roman" panose="02020603050405020304" pitchFamily="18" charset="0"/>
              </a:rPr>
              <a:t>: </a:t>
            </a:r>
            <a:r>
              <a:rPr lang="ru-RU" sz="1909" dirty="0">
                <a:solidFill>
                  <a:srgbClr val="2F559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https://vk.com/ufarmc</a:t>
            </a:r>
            <a:r>
              <a:rPr lang="ru-RU" sz="1909" dirty="0">
                <a:solidFill>
                  <a:srgbClr val="2F5597"/>
                </a:solidFill>
                <a:latin typeface="Times New Roman" panose="02020603050405020304" pitchFamily="18" charset="0"/>
                <a:cs typeface="Times New Roman" panose="02020603050405020304" pitchFamily="18" charset="0"/>
              </a:rPr>
              <a:t> </a:t>
            </a:r>
          </a:p>
          <a:p>
            <a:pPr marL="0" indent="0">
              <a:spcBef>
                <a:spcPts val="0"/>
              </a:spcBef>
              <a:buNone/>
            </a:pPr>
            <a:endParaRPr lang="ru-RU" sz="1909" dirty="0">
              <a:solidFill>
                <a:srgbClr val="2F5597"/>
              </a:solidFill>
              <a:cs typeface="Times New Roman" panose="02020603050405020304" pitchFamily="18" charset="0"/>
            </a:endParaRPr>
          </a:p>
          <a:p>
            <a:pPr marL="0" indent="0">
              <a:spcBef>
                <a:spcPts val="0"/>
              </a:spcBef>
              <a:buNone/>
            </a:pPr>
            <a:r>
              <a:rPr lang="ru-RU" sz="1909" dirty="0" err="1">
                <a:solidFill>
                  <a:srgbClr val="2F5597"/>
                </a:solidFill>
                <a:latin typeface="Times New Roman" panose="02020603050405020304" pitchFamily="18" charset="0"/>
                <a:cs typeface="Times New Roman" panose="02020603050405020304" pitchFamily="18" charset="0"/>
              </a:rPr>
              <a:t>Телеграм</a:t>
            </a:r>
            <a:r>
              <a:rPr lang="ru-RU" sz="1909" dirty="0">
                <a:solidFill>
                  <a:srgbClr val="2F5597"/>
                </a:solidFill>
                <a:latin typeface="Times New Roman" panose="02020603050405020304" pitchFamily="18" charset="0"/>
                <a:cs typeface="Times New Roman" panose="02020603050405020304" pitchFamily="18" charset="0"/>
              </a:rPr>
              <a:t>: </a:t>
            </a:r>
            <a:r>
              <a:rPr lang="en-US" sz="1909" u="sng" dirty="0">
                <a:solidFill>
                  <a:srgbClr val="2F5597"/>
                </a:solidFill>
                <a:cs typeface="Times New Roman" panose="02020603050405020304" pitchFamily="18" charset="0"/>
              </a:rPr>
              <a:t>https://t.me/ufarmc</a:t>
            </a:r>
            <a:endParaRPr lang="ru-RU" sz="1909" u="sng" dirty="0">
              <a:solidFill>
                <a:srgbClr val="2F5597"/>
              </a:solidFill>
              <a:latin typeface="Times New Roman" panose="02020603050405020304" pitchFamily="18" charset="0"/>
              <a:cs typeface="Times New Roman" panose="02020603050405020304" pitchFamily="18" charset="0"/>
            </a:endParaRPr>
          </a:p>
          <a:p>
            <a:pPr>
              <a:spcBef>
                <a:spcPts val="0"/>
              </a:spcBef>
            </a:pPr>
            <a:endParaRPr lang="ru-RU" sz="1909" dirty="0">
              <a:solidFill>
                <a:srgbClr val="2F5597"/>
              </a:solidFill>
              <a:latin typeface="Times New Roman" panose="02020603050405020304" pitchFamily="18" charset="0"/>
              <a:cs typeface="Times New Roman" panose="02020603050405020304" pitchFamily="18" charset="0"/>
            </a:endParaRPr>
          </a:p>
          <a:p>
            <a:pPr marL="0" indent="0">
              <a:spcBef>
                <a:spcPts val="0"/>
              </a:spcBef>
              <a:buNone/>
            </a:pPr>
            <a:r>
              <a:rPr lang="ru-RU" sz="1909" dirty="0">
                <a:solidFill>
                  <a:srgbClr val="2F5597"/>
                </a:solidFill>
                <a:latin typeface="Times New Roman" panose="02020603050405020304" pitchFamily="18" charset="0"/>
                <a:cs typeface="Times New Roman" panose="02020603050405020304" pitchFamily="18" charset="0"/>
              </a:rPr>
              <a:t>Канал в </a:t>
            </a:r>
            <a:r>
              <a:rPr lang="ru-RU" sz="1909" dirty="0" err="1">
                <a:solidFill>
                  <a:srgbClr val="2F5597"/>
                </a:solidFill>
                <a:latin typeface="Times New Roman" panose="02020603050405020304" pitchFamily="18" charset="0"/>
                <a:cs typeface="Times New Roman" panose="02020603050405020304" pitchFamily="18" charset="0"/>
              </a:rPr>
              <a:t>YouTube</a:t>
            </a:r>
            <a:r>
              <a:rPr lang="ru-RU" sz="1909" dirty="0">
                <a:solidFill>
                  <a:srgbClr val="2F5597"/>
                </a:solidFill>
                <a:latin typeface="Times New Roman" panose="02020603050405020304" pitchFamily="18" charset="0"/>
                <a:cs typeface="Times New Roman" panose="02020603050405020304" pitchFamily="18" charset="0"/>
              </a:rPr>
              <a:t>: </a:t>
            </a:r>
            <a:r>
              <a:rPr lang="en-US" sz="1909" u="sng" dirty="0">
                <a:solidFill>
                  <a:srgbClr val="2F5597"/>
                </a:solidFill>
                <a:cs typeface="Times New Roman" panose="02020603050405020304" pitchFamily="18" charset="0"/>
              </a:rPr>
              <a:t>https://youtube.com/@ufarmc</a:t>
            </a:r>
            <a:endParaRPr lang="ru-RU" sz="1909" u="sng" dirty="0">
              <a:solidFill>
                <a:srgbClr val="2F5597"/>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F13E071-B28A-4414-AED7-563E8FFCE28E}"/>
              </a:ext>
            </a:extLst>
          </p:cNvPr>
          <p:cNvPicPr>
            <a:picLocks noChangeAspect="1"/>
          </p:cNvPicPr>
          <p:nvPr/>
        </p:nvPicPr>
        <p:blipFill>
          <a:blip r:embed="rId4" cstate="print"/>
          <a:stretch>
            <a:fillRect/>
          </a:stretch>
        </p:blipFill>
        <p:spPr>
          <a:xfrm>
            <a:off x="668409" y="2932208"/>
            <a:ext cx="3600000" cy="3697680"/>
          </a:xfrm>
          <a:prstGeom prst="rect">
            <a:avLst/>
          </a:prstGeom>
        </p:spPr>
      </p:pic>
    </p:spTree>
    <p:extLst>
      <p:ext uri="{BB962C8B-B14F-4D97-AF65-F5344CB8AC3E}">
        <p14:creationId xmlns:p14="http://schemas.microsoft.com/office/powerpoint/2010/main" val="40785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218BF-2AB2-26CF-A229-C03ACC051C46}"/>
              </a:ext>
            </a:extLst>
          </p:cNvPr>
          <p:cNvSpPr>
            <a:spLocks noGrp="1"/>
          </p:cNvSpPr>
          <p:nvPr>
            <p:ph type="ctrTitle"/>
          </p:nvPr>
        </p:nvSpPr>
        <p:spPr>
          <a:xfrm>
            <a:off x="3490405" y="122646"/>
            <a:ext cx="3693110" cy="846662"/>
          </a:xfrm>
        </p:spPr>
        <p:txBody>
          <a:bodyPr>
            <a:normAutofit fontScale="90000"/>
          </a:bodyPr>
          <a:lstStyle/>
          <a:p>
            <a:r>
              <a:rPr lang="ru-RU" dirty="0">
                <a:solidFill>
                  <a:schemeClr val="accent1">
                    <a:lumMod val="75000"/>
                  </a:schemeClr>
                </a:solidFill>
                <a:latin typeface="Bahnschrift" panose="020B0502040204020203" pitchFamily="34" charset="0"/>
              </a:rPr>
              <a:t>настройки</a:t>
            </a:r>
          </a:p>
        </p:txBody>
      </p:sp>
      <p:pic>
        <p:nvPicPr>
          <p:cNvPr id="13" name="Рисунок 12">
            <a:extLst>
              <a:ext uri="{FF2B5EF4-FFF2-40B4-BE49-F238E27FC236}">
                <a16:creationId xmlns:a16="http://schemas.microsoft.com/office/drawing/2014/main" id="{AE174B60-1AA5-A56F-8829-0D2194087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489" y="4423150"/>
            <a:ext cx="7078554" cy="2072065"/>
          </a:xfrm>
          <a:prstGeom prst="rect">
            <a:avLst/>
          </a:prstGeom>
          <a:ln>
            <a:noFill/>
          </a:ln>
          <a:effectLst>
            <a:outerShdw blurRad="292100" dist="139700" dir="2700000" algn="tl" rotWithShape="0">
              <a:srgbClr val="333333">
                <a:alpha val="65000"/>
              </a:srgbClr>
            </a:outerShdw>
          </a:effectLst>
        </p:spPr>
      </p:pic>
      <p:sp>
        <p:nvSpPr>
          <p:cNvPr id="3" name="Заголовок 1">
            <a:extLst>
              <a:ext uri="{FF2B5EF4-FFF2-40B4-BE49-F238E27FC236}">
                <a16:creationId xmlns:a16="http://schemas.microsoft.com/office/drawing/2014/main" id="{AA1062F2-3407-332E-12D7-8630550C5E74}"/>
              </a:ext>
            </a:extLst>
          </p:cNvPr>
          <p:cNvSpPr txBox="1">
            <a:spLocks/>
          </p:cNvSpPr>
          <p:nvPr/>
        </p:nvSpPr>
        <p:spPr>
          <a:xfrm>
            <a:off x="6855041" y="362785"/>
            <a:ext cx="3693110" cy="84666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dirty="0">
              <a:solidFill>
                <a:schemeClr val="accent1">
                  <a:lumMod val="75000"/>
                </a:schemeClr>
              </a:solidFill>
              <a:latin typeface="Bahnschrift" panose="020B0502040204020203" pitchFamily="34" charset="0"/>
            </a:endParaRPr>
          </a:p>
        </p:txBody>
      </p:sp>
      <p:pic>
        <p:nvPicPr>
          <p:cNvPr id="5" name="Рисунок 4">
            <a:extLst>
              <a:ext uri="{FF2B5EF4-FFF2-40B4-BE49-F238E27FC236}">
                <a16:creationId xmlns:a16="http://schemas.microsoft.com/office/drawing/2014/main" id="{2622A8A8-DD08-C337-B30A-7B9F5E518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489" y="1172706"/>
            <a:ext cx="7078554" cy="2510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161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CE6D1720-F217-B5CB-B920-0FA1E3A9B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651" y="103803"/>
            <a:ext cx="4577710" cy="6650394"/>
          </a:xfrm>
          <a:prstGeom prst="rect">
            <a:avLst/>
          </a:prstGeom>
          <a:ln>
            <a:noFill/>
          </a:ln>
          <a:effectLst>
            <a:outerShdw blurRad="292100" dist="139700" dir="2700000" algn="tl" rotWithShape="0">
              <a:srgbClr val="333333">
                <a:alpha val="65000"/>
              </a:srgbClr>
            </a:outerShdw>
          </a:effectLst>
        </p:spPr>
      </p:pic>
      <p:sp>
        <p:nvSpPr>
          <p:cNvPr id="3" name="Заголовок 1">
            <a:extLst>
              <a:ext uri="{FF2B5EF4-FFF2-40B4-BE49-F238E27FC236}">
                <a16:creationId xmlns:a16="http://schemas.microsoft.com/office/drawing/2014/main" id="{AA1062F2-3407-332E-12D7-8630550C5E74}"/>
              </a:ext>
            </a:extLst>
          </p:cNvPr>
          <p:cNvSpPr txBox="1">
            <a:spLocks/>
          </p:cNvSpPr>
          <p:nvPr/>
        </p:nvSpPr>
        <p:spPr>
          <a:xfrm>
            <a:off x="6855041" y="362785"/>
            <a:ext cx="3693110" cy="84666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dirty="0">
              <a:solidFill>
                <a:schemeClr val="accent1">
                  <a:lumMod val="75000"/>
                </a:schemeClr>
              </a:solidFill>
              <a:latin typeface="Bahnschrift" panose="020B0502040204020203" pitchFamily="34" charset="0"/>
            </a:endParaRPr>
          </a:p>
        </p:txBody>
      </p:sp>
      <p:sp>
        <p:nvSpPr>
          <p:cNvPr id="4" name="Стрелка: влево 3">
            <a:extLst>
              <a:ext uri="{FF2B5EF4-FFF2-40B4-BE49-F238E27FC236}">
                <a16:creationId xmlns:a16="http://schemas.microsoft.com/office/drawing/2014/main" id="{3D18B452-A00D-D80A-E47A-73E01DFA524D}"/>
              </a:ext>
            </a:extLst>
          </p:cNvPr>
          <p:cNvSpPr/>
          <p:nvPr/>
        </p:nvSpPr>
        <p:spPr>
          <a:xfrm>
            <a:off x="8432321" y="3296962"/>
            <a:ext cx="925607" cy="1320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E6842234-BF64-07D7-FADC-1D17F3EA677E}"/>
              </a:ext>
            </a:extLst>
          </p:cNvPr>
          <p:cNvSpPr txBox="1"/>
          <p:nvPr/>
        </p:nvSpPr>
        <p:spPr>
          <a:xfrm>
            <a:off x="9438868" y="3012325"/>
            <a:ext cx="2385874" cy="646331"/>
          </a:xfrm>
          <a:prstGeom prst="rect">
            <a:avLst/>
          </a:prstGeom>
          <a:noFill/>
        </p:spPr>
        <p:txBody>
          <a:bodyPr wrap="square">
            <a:spAutoFit/>
          </a:bodyPr>
          <a:lstStyle/>
          <a:p>
            <a:r>
              <a:rPr lang="ru-RU" dirty="0">
                <a:solidFill>
                  <a:schemeClr val="accent1">
                    <a:lumMod val="75000"/>
                  </a:schemeClr>
                </a:solidFill>
                <a:latin typeface="Bahnschrift" panose="020B0502040204020203" pitchFamily="34" charset="0"/>
              </a:rPr>
              <a:t>Будет запрашивать раз в 7 дней</a:t>
            </a:r>
            <a:endParaRPr lang="ru-RU" dirty="0"/>
          </a:p>
        </p:txBody>
      </p:sp>
      <p:sp>
        <p:nvSpPr>
          <p:cNvPr id="7" name="TextBox 6">
            <a:extLst>
              <a:ext uri="{FF2B5EF4-FFF2-40B4-BE49-F238E27FC236}">
                <a16:creationId xmlns:a16="http://schemas.microsoft.com/office/drawing/2014/main" id="{4F454DDA-CF8B-B2C7-AC43-0AEC186C8827}"/>
              </a:ext>
            </a:extLst>
          </p:cNvPr>
          <p:cNvSpPr txBox="1"/>
          <p:nvPr/>
        </p:nvSpPr>
        <p:spPr>
          <a:xfrm>
            <a:off x="9438868" y="4025859"/>
            <a:ext cx="2385874" cy="1200329"/>
          </a:xfrm>
          <a:prstGeom prst="rect">
            <a:avLst/>
          </a:prstGeom>
          <a:noFill/>
        </p:spPr>
        <p:txBody>
          <a:bodyPr wrap="square">
            <a:spAutoFit/>
          </a:bodyPr>
          <a:lstStyle/>
          <a:p>
            <a:r>
              <a:rPr lang="ru-RU" dirty="0">
                <a:solidFill>
                  <a:schemeClr val="accent1">
                    <a:lumMod val="75000"/>
                  </a:schemeClr>
                </a:solidFill>
                <a:latin typeface="Bahnschrift" panose="020B0502040204020203" pitchFamily="34" charset="0"/>
              </a:rPr>
              <a:t>Просит привязать </a:t>
            </a:r>
            <a:r>
              <a:rPr lang="ru-RU" dirty="0" err="1">
                <a:solidFill>
                  <a:schemeClr val="accent1">
                    <a:lumMod val="75000"/>
                  </a:schemeClr>
                </a:solidFill>
                <a:latin typeface="Bahnschrift" panose="020B0502040204020203" pitchFamily="34" charset="0"/>
              </a:rPr>
              <a:t>эл.почту</a:t>
            </a:r>
            <a:r>
              <a:rPr lang="ru-RU" dirty="0">
                <a:solidFill>
                  <a:schemeClr val="accent1">
                    <a:lumMod val="75000"/>
                  </a:schemeClr>
                </a:solidFill>
                <a:latin typeface="Bahnschrift" panose="020B0502040204020203" pitchFamily="34" charset="0"/>
              </a:rPr>
              <a:t> – можно пропустить, но лучше привязать</a:t>
            </a:r>
            <a:endParaRPr lang="ru-RU" dirty="0"/>
          </a:p>
        </p:txBody>
      </p:sp>
      <p:sp>
        <p:nvSpPr>
          <p:cNvPr id="8" name="Стрелка: влево 7">
            <a:extLst>
              <a:ext uri="{FF2B5EF4-FFF2-40B4-BE49-F238E27FC236}">
                <a16:creationId xmlns:a16="http://schemas.microsoft.com/office/drawing/2014/main" id="{259DB417-CBB5-531F-0758-0CB2E4C7C873}"/>
              </a:ext>
            </a:extLst>
          </p:cNvPr>
          <p:cNvSpPr/>
          <p:nvPr/>
        </p:nvSpPr>
        <p:spPr>
          <a:xfrm rot="1346600">
            <a:off x="8472894" y="3786084"/>
            <a:ext cx="925607" cy="13203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2038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C42B452-B32B-DC2B-F64F-8C5A0F2BB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1720" y="2259320"/>
            <a:ext cx="3942913" cy="219468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5A7B69D-7164-9252-CAC2-37E7161D044B}"/>
              </a:ext>
            </a:extLst>
          </p:cNvPr>
          <p:cNvSpPr txBox="1"/>
          <p:nvPr/>
        </p:nvSpPr>
        <p:spPr>
          <a:xfrm>
            <a:off x="725010" y="5860828"/>
            <a:ext cx="10741980" cy="461665"/>
          </a:xfrm>
          <a:prstGeom prst="rect">
            <a:avLst/>
          </a:prstGeom>
          <a:noFill/>
        </p:spPr>
        <p:txBody>
          <a:bodyPr wrap="square">
            <a:spAutoFit/>
          </a:bodyPr>
          <a:lstStyle/>
          <a:p>
            <a:r>
              <a:rPr lang="ru-RU" sz="2400" dirty="0">
                <a:solidFill>
                  <a:schemeClr val="accent1">
                    <a:lumMod val="75000"/>
                  </a:schemeClr>
                </a:solidFill>
                <a:latin typeface="Bahnschrift" panose="020B0502040204020203" pitchFamily="34" charset="0"/>
              </a:rPr>
              <a:t>По таким ссылкам ваш мессенджер привязывается к чужому устройству</a:t>
            </a:r>
            <a:endParaRPr lang="ru-RU" sz="2400" dirty="0"/>
          </a:p>
        </p:txBody>
      </p:sp>
      <p:pic>
        <p:nvPicPr>
          <p:cNvPr id="8" name="Рисунок 7">
            <a:extLst>
              <a:ext uri="{FF2B5EF4-FFF2-40B4-BE49-F238E27FC236}">
                <a16:creationId xmlns:a16="http://schemas.microsoft.com/office/drawing/2014/main" id="{58AD9329-4A0D-DA98-EAE8-D1E98F23B0B4}"/>
              </a:ext>
            </a:extLst>
          </p:cNvPr>
          <p:cNvPicPr>
            <a:picLocks noChangeAspect="1"/>
          </p:cNvPicPr>
          <p:nvPr/>
        </p:nvPicPr>
        <p:blipFill rotWithShape="1">
          <a:blip r:embed="rId3">
            <a:extLst>
              <a:ext uri="{28A0092B-C50C-407E-A947-70E740481C1C}">
                <a14:useLocalDpi xmlns:a14="http://schemas.microsoft.com/office/drawing/2010/main" val="0"/>
              </a:ext>
            </a:extLst>
          </a:blip>
          <a:srcRect r="10017" b="10806"/>
          <a:stretch/>
        </p:blipFill>
        <p:spPr>
          <a:xfrm>
            <a:off x="2550181" y="320616"/>
            <a:ext cx="2773074" cy="5137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01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76B2178-E643-E4AD-FBE2-5C5965356DBE}"/>
              </a:ext>
            </a:extLst>
          </p:cNvPr>
          <p:cNvPicPr>
            <a:picLocks noChangeAspect="1"/>
          </p:cNvPicPr>
          <p:nvPr/>
        </p:nvPicPr>
        <p:blipFill rotWithShape="1">
          <a:blip r:embed="rId2">
            <a:extLst>
              <a:ext uri="{28A0092B-C50C-407E-A947-70E740481C1C}">
                <a14:useLocalDpi xmlns:a14="http://schemas.microsoft.com/office/drawing/2010/main" val="0"/>
              </a:ext>
            </a:extLst>
          </a:blip>
          <a:srcRect l="-454" t="4448"/>
          <a:stretch/>
        </p:blipFill>
        <p:spPr>
          <a:xfrm>
            <a:off x="985421" y="1420426"/>
            <a:ext cx="9818703" cy="4844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362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8451592-0885-838A-8DA8-7B088D53B392}"/>
              </a:ext>
            </a:extLst>
          </p:cNvPr>
          <p:cNvPicPr>
            <a:picLocks noChangeAspect="1"/>
          </p:cNvPicPr>
          <p:nvPr/>
        </p:nvPicPr>
        <p:blipFill rotWithShape="1">
          <a:blip r:embed="rId2">
            <a:extLst>
              <a:ext uri="{28A0092B-C50C-407E-A947-70E740481C1C}">
                <a14:useLocalDpi xmlns:a14="http://schemas.microsoft.com/office/drawing/2010/main" val="0"/>
              </a:ext>
            </a:extLst>
          </a:blip>
          <a:srcRect l="178" t="4646"/>
          <a:stretch/>
        </p:blipFill>
        <p:spPr>
          <a:xfrm>
            <a:off x="1083076" y="1461543"/>
            <a:ext cx="9413465" cy="4647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40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CF2F1DA-F7BA-1577-7F49-43A688959ECF}"/>
              </a:ext>
            </a:extLst>
          </p:cNvPr>
          <p:cNvPicPr>
            <a:picLocks noChangeAspect="1"/>
          </p:cNvPicPr>
          <p:nvPr/>
        </p:nvPicPr>
        <p:blipFill rotWithShape="1">
          <a:blip r:embed="rId2">
            <a:extLst>
              <a:ext uri="{28A0092B-C50C-407E-A947-70E740481C1C}">
                <a14:useLocalDpi xmlns:a14="http://schemas.microsoft.com/office/drawing/2010/main" val="0"/>
              </a:ext>
            </a:extLst>
          </a:blip>
          <a:srcRect l="-86" t="5487"/>
          <a:stretch/>
        </p:blipFill>
        <p:spPr>
          <a:xfrm>
            <a:off x="1180730" y="1229017"/>
            <a:ext cx="9422167" cy="4621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94192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566</Words>
  <Application>Microsoft Office PowerPoint</Application>
  <PresentationFormat>Широкоэкранный</PresentationFormat>
  <Paragraphs>143</Paragraphs>
  <Slides>34</Slides>
  <Notes>5</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2</vt:i4>
      </vt:variant>
      <vt:variant>
        <vt:lpstr>Заголовки слайдов</vt:lpstr>
      </vt:variant>
      <vt:variant>
        <vt:i4>34</vt:i4>
      </vt:variant>
    </vt:vector>
  </HeadingPairs>
  <TitlesOfParts>
    <vt:vector size="47" baseType="lpstr">
      <vt:lpstr>Arial</vt:lpstr>
      <vt:lpstr>Bahnschrift</vt:lpstr>
      <vt:lpstr>Calibri</vt:lpstr>
      <vt:lpstr>Calibri Light</vt:lpstr>
      <vt:lpstr>Museo Sans Cyrl 100</vt:lpstr>
      <vt:lpstr>Museo Sans Cyrl 300</vt:lpstr>
      <vt:lpstr>Museo Sans Cyrl 500</vt:lpstr>
      <vt:lpstr>Rubik</vt:lpstr>
      <vt:lpstr>Tahoma</vt:lpstr>
      <vt:lpstr>Times New Roman</vt:lpstr>
      <vt:lpstr>Verdana</vt:lpstr>
      <vt:lpstr>Тема Office</vt:lpstr>
      <vt:lpstr>1_Тема Office</vt:lpstr>
      <vt:lpstr>Кибермошенничество</vt:lpstr>
      <vt:lpstr>МАСШТАБЫ</vt:lpstr>
      <vt:lpstr>Презентация PowerPoint</vt:lpstr>
      <vt:lpstr>настройки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САМОЗАПРЕТ НА КРЕДИТЫ</vt:lpstr>
      <vt:lpstr>Как это работает?</vt:lpstr>
      <vt:lpstr>Как оформить в Госуслугах?</vt:lpstr>
      <vt:lpstr>Презентация PowerPoint</vt:lpstr>
      <vt:lpstr>Презентация PowerPoint</vt:lpstr>
      <vt:lpstr>Презентация PowerPoint</vt:lpstr>
      <vt:lpstr>Презентация PowerPoint</vt:lpstr>
      <vt:lpstr>Что делать человеку, которого вовлекли в дропперcтво?</vt:lpstr>
      <vt:lpstr>Презентация PowerPoint</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защитить  ватсап и телеграм  от взлома</dc:title>
  <dc:creator>Валиева Светлана Масхутовна</dc:creator>
  <cp:lastModifiedBy>User</cp:lastModifiedBy>
  <cp:revision>112</cp:revision>
  <cp:lastPrinted>2025-07-01T05:30:48Z</cp:lastPrinted>
  <dcterms:created xsi:type="dcterms:W3CDTF">2024-06-24T09:32:21Z</dcterms:created>
  <dcterms:modified xsi:type="dcterms:W3CDTF">2025-07-01T05:31:06Z</dcterms:modified>
</cp:coreProperties>
</file>